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8BA39-2B48-42E0-A3DA-FA740C422ECF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F37BFE-81B3-43FF-A1D1-0058149B6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760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37BFE-81B3-43FF-A1D1-0058149B6B9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710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808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987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392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867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472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547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001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101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026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85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4584-543D-4C33-8643-FD9EEF716C40}" type="datetimeFigureOut">
              <a:rPr lang="en-GB" smtClean="0"/>
              <a:t>19/10/2016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5AAD6-FA1A-43B3-835C-34D5BBD4C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490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196752"/>
            <a:ext cx="3960440" cy="147732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Where are we?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2852936"/>
            <a:ext cx="3960440" cy="203132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Issues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5103075"/>
            <a:ext cx="3960440" cy="147732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Risks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644008" y="1196752"/>
            <a:ext cx="3960440" cy="3693319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Action Plan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609936" y="5103075"/>
            <a:ext cx="3994511" cy="147732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Help and Support Required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95536" y="548680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Care Bundles – making it happen</a:t>
            </a:r>
            <a:endParaRPr lang="en-GB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618439"/>
              </p:ext>
            </p:extLst>
          </p:nvPr>
        </p:nvGraphicFramePr>
        <p:xfrm>
          <a:off x="4697048" y="1584871"/>
          <a:ext cx="3854360" cy="3282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5112"/>
                <a:gridCol w="612068"/>
                <a:gridCol w="612068"/>
                <a:gridCol w="1315112"/>
              </a:tblGrid>
              <a:tr h="35675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Action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Who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When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Progress Status</a:t>
                      </a:r>
                      <a:endParaRPr lang="en-GB" sz="1200" dirty="0"/>
                    </a:p>
                  </a:txBody>
                  <a:tcPr/>
                </a:tc>
              </a:tr>
              <a:tr h="3567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567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567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567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567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567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567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567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236296" y="6593352"/>
            <a:ext cx="18002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700" dirty="0"/>
              <a:t>v</a:t>
            </a:r>
            <a:r>
              <a:rPr lang="en-GB" sz="700" dirty="0" smtClean="0"/>
              <a:t>2 October 2016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687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27</Words>
  <Application>Microsoft Office PowerPoint</Application>
  <PresentationFormat>On-screen Show (4:3)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Thompson Catherine (NHS Improvement)</dc:creator>
  <cp:lastModifiedBy>Laura Searle</cp:lastModifiedBy>
  <cp:revision>5</cp:revision>
  <dcterms:created xsi:type="dcterms:W3CDTF">2012-11-12T10:22:33Z</dcterms:created>
  <dcterms:modified xsi:type="dcterms:W3CDTF">2016-10-19T14:43:21Z</dcterms:modified>
</cp:coreProperties>
</file>