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2" r:id="rId5"/>
  </p:sldMasterIdLst>
  <p:notesMasterIdLst>
    <p:notesMasterId r:id="rId8"/>
  </p:notesMasterIdLst>
  <p:sldIdLst>
    <p:sldId id="297" r:id="rId6"/>
    <p:sldId id="29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uise Preston" userId="960b21b2-cda1-4b45-a19a-a297bbae0e0c" providerId="ADAL" clId="{3ECA8788-8311-4D15-A93B-8C41EA306A7F}"/>
    <pc:docChg chg="custSel modSld">
      <pc:chgData name="Louise Preston" userId="960b21b2-cda1-4b45-a19a-a297bbae0e0c" providerId="ADAL" clId="{3ECA8788-8311-4D15-A93B-8C41EA306A7F}" dt="2024-09-24T09:54:33.967" v="145" actId="108"/>
      <pc:docMkLst>
        <pc:docMk/>
      </pc:docMkLst>
      <pc:sldChg chg="modSp mod">
        <pc:chgData name="Louise Preston" userId="960b21b2-cda1-4b45-a19a-a297bbae0e0c" providerId="ADAL" clId="{3ECA8788-8311-4D15-A93B-8C41EA306A7F}" dt="2024-09-24T09:53:47.823" v="16" actId="20577"/>
        <pc:sldMkLst>
          <pc:docMk/>
          <pc:sldMk cId="0" sldId="297"/>
        </pc:sldMkLst>
        <pc:spChg chg="mod">
          <ac:chgData name="Louise Preston" userId="960b21b2-cda1-4b45-a19a-a297bbae0e0c" providerId="ADAL" clId="{3ECA8788-8311-4D15-A93B-8C41EA306A7F}" dt="2024-09-24T09:53:47.823" v="16" actId="20577"/>
          <ac:spMkLst>
            <pc:docMk/>
            <pc:sldMk cId="0" sldId="297"/>
            <ac:spMk id="7" creationId="{5340BB2E-2311-AD68-0254-CAF15F926E45}"/>
          </ac:spMkLst>
        </pc:spChg>
      </pc:sldChg>
      <pc:sldChg chg="modSp mod">
        <pc:chgData name="Louise Preston" userId="960b21b2-cda1-4b45-a19a-a297bbae0e0c" providerId="ADAL" clId="{3ECA8788-8311-4D15-A93B-8C41EA306A7F}" dt="2024-09-24T09:54:33.967" v="145" actId="108"/>
        <pc:sldMkLst>
          <pc:docMk/>
          <pc:sldMk cId="2243783792" sldId="298"/>
        </pc:sldMkLst>
        <pc:spChg chg="mod">
          <ac:chgData name="Louise Preston" userId="960b21b2-cda1-4b45-a19a-a297bbae0e0c" providerId="ADAL" clId="{3ECA8788-8311-4D15-A93B-8C41EA306A7F}" dt="2024-09-24T09:54:33.967" v="145" actId="108"/>
          <ac:spMkLst>
            <pc:docMk/>
            <pc:sldMk cId="2243783792" sldId="298"/>
            <ac:spMk id="7" creationId="{5340BB2E-2311-AD68-0254-CAF15F926E4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6A493-0BF6-4916-AF30-30A3E6710E16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B6C0FE-CAA4-4945-BD6F-B7BBCA0FC2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542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7"/>
          <p:cNvSpPr txBox="1"/>
          <p:nvPr userDrawn="1"/>
        </p:nvSpPr>
        <p:spPr>
          <a:xfrm>
            <a:off x="-4343400" y="-2362200"/>
            <a:ext cx="4006215" cy="996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265"/>
              </a:lnSpc>
              <a:spcBef>
                <a:spcPts val="100"/>
              </a:spcBef>
            </a:pPr>
            <a:r>
              <a:rPr sz="2000" b="1">
                <a:solidFill>
                  <a:srgbClr val="0095D6"/>
                </a:solidFill>
                <a:latin typeface="Arial"/>
                <a:cs typeface="Arial"/>
              </a:rPr>
              <a:t>SUB</a:t>
            </a:r>
            <a:r>
              <a:rPr sz="2000" b="1" spc="-100">
                <a:solidFill>
                  <a:srgbClr val="0095D6"/>
                </a:solidFill>
                <a:latin typeface="Arial"/>
                <a:cs typeface="Arial"/>
              </a:rPr>
              <a:t> </a:t>
            </a:r>
            <a:r>
              <a:rPr sz="2000" b="1">
                <a:solidFill>
                  <a:srgbClr val="0095D6"/>
                </a:solidFill>
                <a:latin typeface="Arial"/>
                <a:cs typeface="Arial"/>
              </a:rPr>
              <a:t>TITLE</a:t>
            </a:r>
            <a:endParaRPr sz="2000">
              <a:solidFill>
                <a:srgbClr val="0095D6"/>
              </a:solidFill>
              <a:latin typeface="Arial"/>
              <a:cs typeface="Arial"/>
            </a:endParaRPr>
          </a:p>
          <a:p>
            <a:pPr marL="12700">
              <a:lnSpc>
                <a:spcPts val="5385"/>
              </a:lnSpc>
            </a:pPr>
            <a:r>
              <a:rPr sz="4600" spc="-20">
                <a:solidFill>
                  <a:srgbClr val="00303E"/>
                </a:solidFill>
                <a:latin typeface="Arial"/>
                <a:cs typeface="Arial"/>
              </a:rPr>
              <a:t>Main </a:t>
            </a:r>
            <a:r>
              <a:rPr lang="en-US" sz="4600" spc="-20">
                <a:solidFill>
                  <a:srgbClr val="00303E"/>
                </a:solidFill>
                <a:latin typeface="Arial"/>
                <a:cs typeface="Arial"/>
              </a:rPr>
              <a:t>t</a:t>
            </a:r>
            <a:r>
              <a:rPr sz="4600" spc="-20">
                <a:solidFill>
                  <a:srgbClr val="00303E"/>
                </a:solidFill>
                <a:latin typeface="Arial"/>
                <a:cs typeface="Arial"/>
              </a:rPr>
              <a:t>itle</a:t>
            </a:r>
            <a:r>
              <a:rPr sz="4600" spc="-170">
                <a:solidFill>
                  <a:srgbClr val="00303E"/>
                </a:solidFill>
                <a:latin typeface="Arial"/>
                <a:cs typeface="Arial"/>
              </a:rPr>
              <a:t> </a:t>
            </a:r>
            <a:r>
              <a:rPr sz="4600" spc="-25">
                <a:solidFill>
                  <a:srgbClr val="00303E"/>
                </a:solidFill>
                <a:latin typeface="Arial"/>
                <a:cs typeface="Arial"/>
              </a:rPr>
              <a:t>would</a:t>
            </a:r>
            <a:endParaRPr sz="4600">
              <a:latin typeface="Arial"/>
              <a:cs typeface="Arial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 hasCustomPrompt="1"/>
          </p:nvPr>
        </p:nvSpPr>
        <p:spPr>
          <a:xfrm>
            <a:off x="990600" y="2895600"/>
            <a:ext cx="6248400" cy="5334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000" b="1" baseline="0">
                <a:solidFill>
                  <a:srgbClr val="0095D6"/>
                </a:solidFill>
                <a:latin typeface="Arial"/>
                <a:cs typeface="Arial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GB"/>
              <a:t>SUB TITLE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990600" y="3429000"/>
            <a:ext cx="6248400" cy="16002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4600">
                <a:solidFill>
                  <a:srgbClr val="00303E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GB"/>
              <a:t>Main title would be inserted into here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en-US"/>
              <a:t>DATE 2017</a:t>
            </a:r>
          </a:p>
        </p:txBody>
      </p:sp>
    </p:spTree>
    <p:extLst>
      <p:ext uri="{BB962C8B-B14F-4D97-AF65-F5344CB8AC3E}">
        <p14:creationId xmlns:p14="http://schemas.microsoft.com/office/powerpoint/2010/main" val="782911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7">
            <a:extLst>
              <a:ext uri="{FF2B5EF4-FFF2-40B4-BE49-F238E27FC236}">
                <a16:creationId xmlns:a16="http://schemas.microsoft.com/office/drawing/2014/main" id="{9FD91D6F-B8CF-8593-D2A4-F5329F649D9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Date Placeholder 11">
            <a:extLst>
              <a:ext uri="{FF2B5EF4-FFF2-40B4-BE49-F238E27FC236}">
                <a16:creationId xmlns:a16="http://schemas.microsoft.com/office/drawing/2014/main" id="{DCD5F3C1-9D8A-80E9-9284-CF16BC1BD3CB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2017</a:t>
            </a:r>
          </a:p>
        </p:txBody>
      </p:sp>
    </p:spTree>
    <p:extLst>
      <p:ext uri="{BB962C8B-B14F-4D97-AF65-F5344CB8AC3E}">
        <p14:creationId xmlns:p14="http://schemas.microsoft.com/office/powerpoint/2010/main" val="356708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219200" y="1600200"/>
            <a:ext cx="50292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629400" y="1600200"/>
            <a:ext cx="50292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7">
            <a:extLst>
              <a:ext uri="{FF2B5EF4-FFF2-40B4-BE49-F238E27FC236}">
                <a16:creationId xmlns:a16="http://schemas.microsoft.com/office/drawing/2014/main" id="{7DD59AD8-0B5F-3D7B-04C4-ED101360F3A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ate Placeholder 11">
            <a:extLst>
              <a:ext uri="{FF2B5EF4-FFF2-40B4-BE49-F238E27FC236}">
                <a16:creationId xmlns:a16="http://schemas.microsoft.com/office/drawing/2014/main" id="{806199CA-F118-05CF-55C8-A9FCD9EF9D13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2017</a:t>
            </a:r>
          </a:p>
        </p:txBody>
      </p:sp>
    </p:spTree>
    <p:extLst>
      <p:ext uri="{BB962C8B-B14F-4D97-AF65-F5344CB8AC3E}">
        <p14:creationId xmlns:p14="http://schemas.microsoft.com/office/powerpoint/2010/main" val="247433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3"/>
          <p:cNvSpPr/>
          <p:nvPr userDrawn="1"/>
        </p:nvSpPr>
        <p:spPr>
          <a:xfrm>
            <a:off x="936002" y="5973235"/>
            <a:ext cx="10314305" cy="0"/>
          </a:xfrm>
          <a:custGeom>
            <a:avLst/>
            <a:gdLst/>
            <a:ahLst/>
            <a:cxnLst/>
            <a:rect l="l" t="t" r="r" b="b"/>
            <a:pathLst>
              <a:path w="10314305">
                <a:moveTo>
                  <a:pt x="0" y="0"/>
                </a:moveTo>
                <a:lnTo>
                  <a:pt x="10314000" y="0"/>
                </a:lnTo>
              </a:path>
            </a:pathLst>
          </a:custGeom>
          <a:ln w="12484">
            <a:solidFill>
              <a:srgbClr val="0030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/>
          <p:cNvSpPr/>
          <p:nvPr userDrawn="1"/>
        </p:nvSpPr>
        <p:spPr>
          <a:xfrm>
            <a:off x="936055" y="936078"/>
            <a:ext cx="1120110" cy="11201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5"/>
          <p:cNvSpPr/>
          <p:nvPr userDrawn="1"/>
        </p:nvSpPr>
        <p:spPr>
          <a:xfrm>
            <a:off x="2255659" y="1024586"/>
            <a:ext cx="1358417" cy="10130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TextBox 13"/>
          <p:cNvSpPr txBox="1"/>
          <p:nvPr userDrawn="1"/>
        </p:nvSpPr>
        <p:spPr>
          <a:xfrm>
            <a:off x="5715382" y="1790813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12" name="Date Placeholder 2"/>
          <p:cNvSpPr>
            <a:spLocks noGrp="1"/>
          </p:cNvSpPr>
          <p:nvPr>
            <p:ph type="dt" sz="half" idx="2"/>
          </p:nvPr>
        </p:nvSpPr>
        <p:spPr>
          <a:xfrm>
            <a:off x="838200" y="609600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rgbClr val="0095D6"/>
                </a:solidFill>
                <a:latin typeface="Arial"/>
                <a:cs typeface="Arial"/>
              </a:defRPr>
            </a:lvl1pPr>
          </a:lstStyle>
          <a:p>
            <a:r>
              <a:rPr lang="en-US"/>
              <a:t>DATE 2017</a:t>
            </a:r>
          </a:p>
        </p:txBody>
      </p:sp>
    </p:spTree>
    <p:extLst>
      <p:ext uri="{BB962C8B-B14F-4D97-AF65-F5344CB8AC3E}">
        <p14:creationId xmlns:p14="http://schemas.microsoft.com/office/powerpoint/2010/main" val="103236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sldNum="0"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>
            <a:extLst>
              <a:ext uri="{FF2B5EF4-FFF2-40B4-BE49-F238E27FC236}">
                <a16:creationId xmlns:a16="http://schemas.microsoft.com/office/drawing/2014/main" id="{23BFC8B2-7AB8-DAF7-74D7-A21417BBCF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274638"/>
            <a:ext cx="10439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1" name="Text Placeholder 2">
            <a:extLst>
              <a:ext uri="{FF2B5EF4-FFF2-40B4-BE49-F238E27FC236}">
                <a16:creationId xmlns:a16="http://schemas.microsoft.com/office/drawing/2014/main" id="{B45E6F5A-69AC-CE69-FE5B-3B0246B61C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1600200"/>
            <a:ext cx="10439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52" name="object 5">
            <a:extLst>
              <a:ext uri="{FF2B5EF4-FFF2-40B4-BE49-F238E27FC236}">
                <a16:creationId xmlns:a16="http://schemas.microsoft.com/office/drawing/2014/main" id="{9F605A64-FC69-3814-40B0-4380A98A489A}"/>
              </a:ext>
            </a:extLst>
          </p:cNvPr>
          <p:cNvSpPr>
            <a:spLocks/>
          </p:cNvSpPr>
          <p:nvPr userDrawn="1"/>
        </p:nvSpPr>
        <p:spPr bwMode="auto">
          <a:xfrm>
            <a:off x="1223963" y="0"/>
            <a:ext cx="10421937" cy="144463"/>
          </a:xfrm>
          <a:custGeom>
            <a:avLst/>
            <a:gdLst>
              <a:gd name="T0" fmla="*/ 0 w 10422255"/>
              <a:gd name="T1" fmla="*/ 145587 h 144145"/>
              <a:gd name="T2" fmla="*/ 10420411 w 10422255"/>
              <a:gd name="T3" fmla="*/ 145587 h 144145"/>
              <a:gd name="T4" fmla="*/ 10420411 w 10422255"/>
              <a:gd name="T5" fmla="*/ 0 h 144145"/>
              <a:gd name="T6" fmla="*/ 0 w 10422255"/>
              <a:gd name="T7" fmla="*/ 0 h 144145"/>
              <a:gd name="T8" fmla="*/ 0 w 10422255"/>
              <a:gd name="T9" fmla="*/ 145587 h 14414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422255" h="144145">
                <a:moveTo>
                  <a:pt x="0" y="143992"/>
                </a:moveTo>
                <a:lnTo>
                  <a:pt x="10422001" y="143992"/>
                </a:lnTo>
                <a:lnTo>
                  <a:pt x="10422001" y="0"/>
                </a:lnTo>
                <a:lnTo>
                  <a:pt x="0" y="0"/>
                </a:lnTo>
                <a:lnTo>
                  <a:pt x="0" y="143992"/>
                </a:lnTo>
                <a:close/>
              </a:path>
            </a:pathLst>
          </a:custGeom>
          <a:solidFill>
            <a:srgbClr val="0030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2053" name="object 2">
            <a:extLst>
              <a:ext uri="{FF2B5EF4-FFF2-40B4-BE49-F238E27FC236}">
                <a16:creationId xmlns:a16="http://schemas.microsoft.com/office/drawing/2014/main" id="{2F436C14-EC93-1F78-23D7-30D97F1CAF8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95275" y="5886450"/>
            <a:ext cx="676275" cy="67627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endParaRPr lang="en-US" altLang="en-US"/>
          </a:p>
        </p:txBody>
      </p:sp>
      <p:sp>
        <p:nvSpPr>
          <p:cNvPr id="2054" name="object 4">
            <a:extLst>
              <a:ext uri="{FF2B5EF4-FFF2-40B4-BE49-F238E27FC236}">
                <a16:creationId xmlns:a16="http://schemas.microsoft.com/office/drawing/2014/main" id="{60D1EB92-4E60-7C43-BFD8-926F0DC96709}"/>
              </a:ext>
            </a:extLst>
          </p:cNvPr>
          <p:cNvSpPr>
            <a:spLocks/>
          </p:cNvSpPr>
          <p:nvPr userDrawn="1"/>
        </p:nvSpPr>
        <p:spPr bwMode="auto">
          <a:xfrm>
            <a:off x="1223963" y="6311900"/>
            <a:ext cx="10421937" cy="0"/>
          </a:xfrm>
          <a:custGeom>
            <a:avLst/>
            <a:gdLst>
              <a:gd name="T0" fmla="*/ 0 w 10422255"/>
              <a:gd name="T1" fmla="*/ 10420411 w 10422255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0422255">
                <a:moveTo>
                  <a:pt x="0" y="0"/>
                </a:moveTo>
                <a:lnTo>
                  <a:pt x="10422001" y="0"/>
                </a:lnTo>
              </a:path>
            </a:pathLst>
          </a:custGeom>
          <a:noFill/>
          <a:ln w="12712">
            <a:solidFill>
              <a:srgbClr val="B9CDD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11" name="Footer Placeholder 7">
            <a:extLst>
              <a:ext uri="{FF2B5EF4-FFF2-40B4-BE49-F238E27FC236}">
                <a16:creationId xmlns:a16="http://schemas.microsoft.com/office/drawing/2014/main" id="{531AB008-C866-5676-7219-BF01F6B0BC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458200" y="6400800"/>
            <a:ext cx="1752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00303E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9D740E6D-9F96-A0FE-F6A4-9263ACACD1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210800" y="6400800"/>
            <a:ext cx="1447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0095D6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r>
              <a:rPr lang="en-US"/>
              <a:t>DATE 2017</a:t>
            </a:r>
          </a:p>
        </p:txBody>
      </p:sp>
    </p:spTree>
    <p:extLst>
      <p:ext uri="{BB962C8B-B14F-4D97-AF65-F5344CB8AC3E}">
        <p14:creationId xmlns:p14="http://schemas.microsoft.com/office/powerpoint/2010/main" val="3865316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hf sldNum="0" hdr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000" b="1" kern="1200">
          <a:solidFill>
            <a:srgbClr val="00303E"/>
          </a:solidFill>
          <a:latin typeface="Arial"/>
          <a:ea typeface="+mj-ea"/>
          <a:cs typeface="Arial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303E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303E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303E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303E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000" b="1">
          <a:solidFill>
            <a:srgbClr val="00303E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000" b="1">
          <a:solidFill>
            <a:srgbClr val="00303E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000" b="1">
          <a:solidFill>
            <a:srgbClr val="00303E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000" b="1">
          <a:solidFill>
            <a:srgbClr val="00303E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defRPr sz="1400" kern="1200">
          <a:solidFill>
            <a:schemeClr val="tx1"/>
          </a:solidFill>
          <a:latin typeface="Arial"/>
          <a:ea typeface="+mn-ea"/>
          <a:cs typeface="Arial"/>
        </a:defRPr>
      </a:lvl1pPr>
      <a:lvl2pPr marL="4572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defRPr sz="1400" b="1" kern="1200">
          <a:solidFill>
            <a:srgbClr val="0095D6"/>
          </a:solidFill>
          <a:latin typeface="Arial"/>
          <a:ea typeface="+mn-ea"/>
          <a:cs typeface="Arial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4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340BB2E-2311-AD68-0254-CAF15F926E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538" y="1941922"/>
            <a:ext cx="10439400" cy="4001678"/>
          </a:xfrm>
          <a:solidFill>
            <a:schemeClr val="bg1"/>
          </a:solidFill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GB" sz="3000" b="1" dirty="0">
                <a:solidFill>
                  <a:srgbClr val="00303E"/>
                </a:solidFill>
                <a:latin typeface="+mn-lt"/>
                <a:ea typeface="+mj-ea"/>
              </a:rPr>
              <a:t>The Fundamentals of Pulmonary Rehabilitation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GB" sz="3000" b="1" dirty="0">
                <a:solidFill>
                  <a:srgbClr val="00303E"/>
                </a:solidFill>
                <a:latin typeface="+mn-lt"/>
                <a:ea typeface="+mj-ea"/>
              </a:rPr>
              <a:t>Part 1: Pre-learning resources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GB" sz="3000" b="1" dirty="0">
              <a:solidFill>
                <a:srgbClr val="00303E"/>
              </a:solidFill>
              <a:latin typeface="+mn-lt"/>
              <a:ea typeface="+mj-ea"/>
            </a:endParaRP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GB" sz="3000" b="1" dirty="0">
                <a:solidFill>
                  <a:srgbClr val="00303E"/>
                </a:solidFill>
                <a:latin typeface="+mn-lt"/>
                <a:ea typeface="+mj-ea"/>
              </a:rPr>
              <a:t>Closing video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GB" sz="2800" dirty="0">
                <a:solidFill>
                  <a:srgbClr val="00303E"/>
                </a:solidFill>
                <a:latin typeface="+mn-lt"/>
                <a:ea typeface="+mj-ea"/>
              </a:rPr>
              <a:t>Enya Daynes and Nicola Roberts</a:t>
            </a:r>
          </a:p>
        </p:txBody>
      </p:sp>
      <p:pic>
        <p:nvPicPr>
          <p:cNvPr id="4" name="Picture 15" descr="A picture containing ball, food, drawing, room&#10;&#10;Description automatically generated">
            <a:extLst>
              <a:ext uri="{FF2B5EF4-FFF2-40B4-BE49-F238E27FC236}">
                <a16:creationId xmlns:a16="http://schemas.microsoft.com/office/drawing/2014/main" id="{5F4E6ED2-AF39-A23F-2A97-21B0E145CA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4313" y="664083"/>
            <a:ext cx="1073452" cy="1070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A logo with a lion and a pole&#10;&#10;Description automatically generated">
            <a:extLst>
              <a:ext uri="{FF2B5EF4-FFF2-40B4-BE49-F238E27FC236}">
                <a16:creationId xmlns:a16="http://schemas.microsoft.com/office/drawing/2014/main" id="{E0254754-10CF-7978-08FB-F64F118CBB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829" y="229950"/>
            <a:ext cx="2573484" cy="1819373"/>
          </a:xfrm>
          <a:prstGeom prst="rect">
            <a:avLst/>
          </a:prstGeom>
        </p:spPr>
      </p:pic>
      <p:pic>
        <p:nvPicPr>
          <p:cNvPr id="3" name="Picture 2" descr="A logo with green and blue leaves&#10;&#10;Description automatically generated">
            <a:extLst>
              <a:ext uri="{FF2B5EF4-FFF2-40B4-BE49-F238E27FC236}">
                <a16:creationId xmlns:a16="http://schemas.microsoft.com/office/drawing/2014/main" id="{EBFB79B7-D00D-C7C7-156F-8C536BD67D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4345" y="664085"/>
            <a:ext cx="1073452" cy="12489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657"/>
    </mc:Choice>
    <mc:Fallback xmlns="">
      <p:transition spd="slow" advClick="0" advTm="2665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787AEFA0-29C1-632F-EA3A-4F22CA5023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340BB2E-2311-AD68-0254-CAF15F926E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538" y="1417638"/>
            <a:ext cx="10439400" cy="4525962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GB" sz="1800" b="1" dirty="0">
              <a:solidFill>
                <a:srgbClr val="00303E"/>
              </a:solidFill>
              <a:latin typeface="+mn-lt"/>
              <a:ea typeface="+mj-ea"/>
            </a:endParaRP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GB" sz="1800" b="1" dirty="0">
              <a:solidFill>
                <a:srgbClr val="00303E"/>
              </a:solidFill>
              <a:latin typeface="+mn-lt"/>
              <a:ea typeface="+mj-ea"/>
            </a:endParaRP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GB" sz="2400" b="1" dirty="0">
                <a:solidFill>
                  <a:srgbClr val="00303E"/>
                </a:solidFill>
                <a:latin typeface="+mn-lt"/>
                <a:ea typeface="+mj-ea"/>
              </a:rPr>
              <a:t>Thank you for watching this closing video.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GB" sz="2400" b="1" dirty="0">
              <a:solidFill>
                <a:srgbClr val="00303E"/>
              </a:solidFill>
              <a:latin typeface="+mn-lt"/>
              <a:ea typeface="+mj-ea"/>
            </a:endParaRP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GB" sz="2400" b="1" dirty="0">
                <a:solidFill>
                  <a:srgbClr val="00303E"/>
                </a:solidFill>
                <a:latin typeface="+mn-lt"/>
                <a:ea typeface="+mj-ea"/>
              </a:rPr>
              <a:t>Please remember that you can go back and review the various presentations as many times as you wish.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GB" sz="1800" b="1" dirty="0">
              <a:solidFill>
                <a:srgbClr val="00303E"/>
              </a:solidFill>
              <a:latin typeface="+mn-lt"/>
              <a:ea typeface="+mj-ea"/>
            </a:endParaRP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GB" sz="2400" b="1" dirty="0">
                <a:solidFill>
                  <a:srgbClr val="00303E"/>
                </a:solidFill>
                <a:latin typeface="+mn-lt"/>
                <a:ea typeface="+mj-ea"/>
              </a:rPr>
              <a:t>We look forward to meeting you at the online workshop.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GB" sz="1800" b="1" dirty="0">
              <a:solidFill>
                <a:srgbClr val="00303E"/>
              </a:solidFill>
              <a:latin typeface="+mn-lt"/>
              <a:ea typeface="+mj-ea"/>
            </a:endParaRP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GB" sz="1800" b="1" dirty="0">
              <a:solidFill>
                <a:srgbClr val="00303E"/>
              </a:solidFill>
              <a:latin typeface="+mn-lt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24378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657"/>
    </mc:Choice>
    <mc:Fallback xmlns="">
      <p:transition spd="slow" advClick="0" advTm="26657"/>
    </mc:Fallback>
  </mc:AlternateContent>
</p:sld>
</file>

<file path=ppt/theme/theme1.xml><?xml version="1.0" encoding="utf-8"?>
<a:theme xmlns:a="http://schemas.openxmlformats.org/drawingml/2006/main" name="MAIN TITLE P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XT ONLY LAYOUT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5692DC8A0C6A049BFBE823FE0C576E0" ma:contentTypeVersion="18" ma:contentTypeDescription="Create a new document." ma:contentTypeScope="" ma:versionID="15b31996612ffdda76c5a47f591249b6">
  <xsd:schema xmlns:xsd="http://www.w3.org/2001/XMLSchema" xmlns:xs="http://www.w3.org/2001/XMLSchema" xmlns:p="http://schemas.microsoft.com/office/2006/metadata/properties" xmlns:ns2="028b475b-98de-40c3-b0b2-1dade3d58967" xmlns:ns3="c6510bda-33df-4f81-b844-1d99bb44bb9a" targetNamespace="http://schemas.microsoft.com/office/2006/metadata/properties" ma:root="true" ma:fieldsID="5e787b4b2f7da3b30c4685ddd8909031" ns2:_="" ns3:_="">
    <xsd:import namespace="028b475b-98de-40c3-b0b2-1dade3d58967"/>
    <xsd:import namespace="c6510bda-33df-4f81-b844-1d99bb44bb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8b475b-98de-40c3-b0b2-1dade3d589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35dbc9e2-c435-4064-a57e-50d340c2977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510bda-33df-4f81-b844-1d99bb44bb9a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3352b219-3cc6-4a31-9fbd-b66f9d58ff5d}" ma:internalName="TaxCatchAll" ma:showField="CatchAllData" ma:web="c6510bda-33df-4f81-b844-1d99bb44bb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28b475b-98de-40c3-b0b2-1dade3d58967">
      <Terms xmlns="http://schemas.microsoft.com/office/infopath/2007/PartnerControls"/>
    </lcf76f155ced4ddcb4097134ff3c332f>
    <TaxCatchAll xmlns="c6510bda-33df-4f81-b844-1d99bb44bb9a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C5FA983-7B76-4B00-9FB5-1F4E82E2EC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28b475b-98de-40c3-b0b2-1dade3d58967"/>
    <ds:schemaRef ds:uri="c6510bda-33df-4f81-b844-1d99bb44bb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6D61FC6-5BBE-435E-934D-2F0A8022C91B}">
  <ds:schemaRefs>
    <ds:schemaRef ds:uri="http://schemas.microsoft.com/office/2006/metadata/properties"/>
    <ds:schemaRef ds:uri="http://schemas.microsoft.com/office/infopath/2007/PartnerControls"/>
    <ds:schemaRef ds:uri="028b475b-98de-40c3-b0b2-1dade3d58967"/>
    <ds:schemaRef ds:uri="c6510bda-33df-4f81-b844-1d99bb44bb9a"/>
  </ds:schemaRefs>
</ds:datastoreItem>
</file>

<file path=customXml/itemProps3.xml><?xml version="1.0" encoding="utf-8"?>
<ds:datastoreItem xmlns:ds="http://schemas.openxmlformats.org/officeDocument/2006/customXml" ds:itemID="{84891423-5339-4C9C-9D90-43F1224FAE6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55</Words>
  <Application>Microsoft Office PowerPoint</Application>
  <PresentationFormat>Widescreen</PresentationFormat>
  <Paragraphs>12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Arial</vt:lpstr>
      <vt:lpstr>Calibri</vt:lpstr>
      <vt:lpstr>MAIN TITLE PAGE</vt:lpstr>
      <vt:lpstr>TEXT ONLY LAYOUTS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Preston</dc:creator>
  <cp:lastModifiedBy>Louise Preston</cp:lastModifiedBy>
  <cp:revision>3</cp:revision>
  <dcterms:created xsi:type="dcterms:W3CDTF">2024-05-21T14:44:43Z</dcterms:created>
  <dcterms:modified xsi:type="dcterms:W3CDTF">2024-09-24T09:54:35Z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0x01010035692DC8A0C6A049BFBE823FE0C576E0</vt:lpwstr>
  </property>
  <property fmtid="{D5CDD505-2E9C-101B-9397-08002B2CF9AE}" pid="3" name="MediaServiceImageTags">
    <vt:lpwstr/>
  </property>
</Properties>
</file>