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4.xml" ContentType="application/vnd.openxmlformats-officedocument.theme+xml"/>
  <Override PartName="/ppt/slideLayouts/slideLayout9.xml" ContentType="application/vnd.openxmlformats-officedocument.presentationml.slideLayout+xml"/>
  <Override PartName="/ppt/theme/theme5.xml" ContentType="application/vnd.openxmlformats-officedocument.theme+xml"/>
  <Override PartName="/ppt/slideLayouts/slideLayout10.xml" ContentType="application/vnd.openxmlformats-officedocument.presentationml.slideLayout+xml"/>
  <Override PartName="/ppt/theme/theme6.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4"/>
    <p:sldMasterId id="2147483708" r:id="rId5"/>
    <p:sldMasterId id="2147483711" r:id="rId6"/>
    <p:sldMasterId id="2147483687" r:id="rId7"/>
    <p:sldMasterId id="2147483693" r:id="rId8"/>
    <p:sldMasterId id="2147483705" r:id="rId9"/>
    <p:sldMasterId id="2147483727" r:id="rId10"/>
  </p:sldMasterIdLst>
  <p:notesMasterIdLst>
    <p:notesMasterId r:id="rId27"/>
  </p:notesMasterIdLst>
  <p:handoutMasterIdLst>
    <p:handoutMasterId r:id="rId28"/>
  </p:handoutMasterIdLst>
  <p:sldIdLst>
    <p:sldId id="4909" r:id="rId11"/>
    <p:sldId id="2147472723" r:id="rId12"/>
    <p:sldId id="4916" r:id="rId13"/>
    <p:sldId id="2147472710" r:id="rId14"/>
    <p:sldId id="2147472715" r:id="rId15"/>
    <p:sldId id="4913" r:id="rId16"/>
    <p:sldId id="2147472716" r:id="rId17"/>
    <p:sldId id="2147472711" r:id="rId18"/>
    <p:sldId id="2147472721" r:id="rId19"/>
    <p:sldId id="4915" r:id="rId20"/>
    <p:sldId id="2147472717" r:id="rId21"/>
    <p:sldId id="2147472712" r:id="rId22"/>
    <p:sldId id="2147472718" r:id="rId23"/>
    <p:sldId id="2147472719" r:id="rId24"/>
    <p:sldId id="2147472720" r:id="rId25"/>
    <p:sldId id="2147472722" r:id="rId26"/>
  </p:sldIdLst>
  <p:sldSz cx="12192000" cy="6858000"/>
  <p:notesSz cx="12192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03E"/>
    <a:srgbClr val="0095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C24891-45C0-A430-BDCF-96DBB89ECE48}" v="19" dt="2025-04-04T08:20:31.953"/>
    <p1510:client id="{EC870135-EEF6-4AC6-8226-4175009D53B3}" v="8" dt="2025-04-04T11:20:46.212"/>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101" y="245"/>
      </p:cViewPr>
      <p:guideLst>
        <p:guide orient="horz" pos="288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 Type="http://schemas.openxmlformats.org/officeDocument/2006/relationships/customXml" Target="../customXml/item3.xml"/><Relationship Id="rId21" Type="http://schemas.openxmlformats.org/officeDocument/2006/relationships/slide" Target="slides/slide11.xml"/><Relationship Id="rId34" Type="http://schemas.microsoft.com/office/2015/10/relationships/revisionInfo" Target="revisionInfo.xml"/><Relationship Id="rId7" Type="http://schemas.openxmlformats.org/officeDocument/2006/relationships/slideMaster" Target="slideMasters/slideMaster4.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handoutMaster" Target="handoutMasters/handoutMaster1.xml"/><Relationship Id="rId10" Type="http://schemas.openxmlformats.org/officeDocument/2006/relationships/slideMaster" Target="slideMasters/slideMaster7.xml"/><Relationship Id="rId19" Type="http://schemas.openxmlformats.org/officeDocument/2006/relationships/slide" Target="slides/slide9.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Master" Target="slideMasters/slideMaster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guel Souto" userId="a90f091e-eb19-48a4-b432-796953068abf" providerId="ADAL" clId="{EC870135-EEF6-4AC6-8226-4175009D53B3}"/>
    <pc:docChg chg="undo custSel addSld delSld modSld sldOrd">
      <pc:chgData name="Miguel Souto" userId="a90f091e-eb19-48a4-b432-796953068abf" providerId="ADAL" clId="{EC870135-EEF6-4AC6-8226-4175009D53B3}" dt="2025-04-04T12:55:05.697" v="2556" actId="14100"/>
      <pc:docMkLst>
        <pc:docMk/>
      </pc:docMkLst>
      <pc:sldChg chg="del">
        <pc:chgData name="Miguel Souto" userId="a90f091e-eb19-48a4-b432-796953068abf" providerId="ADAL" clId="{EC870135-EEF6-4AC6-8226-4175009D53B3}" dt="2025-04-04T12:54:34.063" v="2550" actId="2696"/>
        <pc:sldMkLst>
          <pc:docMk/>
          <pc:sldMk cId="2410196069" sldId="256"/>
        </pc:sldMkLst>
      </pc:sldChg>
      <pc:sldChg chg="addSp delSp mod ord">
        <pc:chgData name="Miguel Souto" userId="a90f091e-eb19-48a4-b432-796953068abf" providerId="ADAL" clId="{EC870135-EEF6-4AC6-8226-4175009D53B3}" dt="2025-04-01T16:41:03.544" v="1390" actId="22"/>
        <pc:sldMkLst>
          <pc:docMk/>
          <pc:sldMk cId="806049063" sldId="257"/>
        </pc:sldMkLst>
      </pc:sldChg>
      <pc:sldChg chg="modSp mod">
        <pc:chgData name="Miguel Souto" userId="a90f091e-eb19-48a4-b432-796953068abf" providerId="ADAL" clId="{EC870135-EEF6-4AC6-8226-4175009D53B3}" dt="2025-04-01T13:57:40.372" v="418" actId="20577"/>
        <pc:sldMkLst>
          <pc:docMk/>
          <pc:sldMk cId="976858386" sldId="1290"/>
        </pc:sldMkLst>
      </pc:sldChg>
      <pc:sldChg chg="addSp delSp modSp mod">
        <pc:chgData name="Miguel Souto" userId="a90f091e-eb19-48a4-b432-796953068abf" providerId="ADAL" clId="{EC870135-EEF6-4AC6-8226-4175009D53B3}" dt="2025-04-04T12:55:05.697" v="2556" actId="14100"/>
        <pc:sldMkLst>
          <pc:docMk/>
          <pc:sldMk cId="202289260" sldId="4909"/>
        </pc:sldMkLst>
        <pc:spChg chg="mod">
          <ac:chgData name="Miguel Souto" userId="a90f091e-eb19-48a4-b432-796953068abf" providerId="ADAL" clId="{EC870135-EEF6-4AC6-8226-4175009D53B3}" dt="2025-04-04T11:25:03.927" v="2546" actId="122"/>
          <ac:spMkLst>
            <pc:docMk/>
            <pc:sldMk cId="202289260" sldId="4909"/>
            <ac:spMk id="2" creationId="{47760F05-2B8F-049A-C95E-48B752889F97}"/>
          </ac:spMkLst>
        </pc:spChg>
        <pc:spChg chg="del">
          <ac:chgData name="Miguel Souto" userId="a90f091e-eb19-48a4-b432-796953068abf" providerId="ADAL" clId="{EC870135-EEF6-4AC6-8226-4175009D53B3}" dt="2025-04-04T11:22:34.585" v="2527" actId="21"/>
          <ac:spMkLst>
            <pc:docMk/>
            <pc:sldMk cId="202289260" sldId="4909"/>
            <ac:spMk id="3" creationId="{CF7BE713-6A79-9595-7214-A2C6F61C2C1E}"/>
          </ac:spMkLst>
        </pc:spChg>
        <pc:spChg chg="del">
          <ac:chgData name="Miguel Souto" userId="a90f091e-eb19-48a4-b432-796953068abf" providerId="ADAL" clId="{EC870135-EEF6-4AC6-8226-4175009D53B3}" dt="2025-04-04T11:22:28.833" v="2526" actId="21"/>
          <ac:spMkLst>
            <pc:docMk/>
            <pc:sldMk cId="202289260" sldId="4909"/>
            <ac:spMk id="5" creationId="{EED006B9-03BD-E27F-5276-1341A5BA6661}"/>
          </ac:spMkLst>
        </pc:spChg>
        <pc:spChg chg="del mod">
          <ac:chgData name="Miguel Souto" userId="a90f091e-eb19-48a4-b432-796953068abf" providerId="ADAL" clId="{EC870135-EEF6-4AC6-8226-4175009D53B3}" dt="2025-04-04T12:54:46.959" v="2551" actId="21"/>
          <ac:spMkLst>
            <pc:docMk/>
            <pc:sldMk cId="202289260" sldId="4909"/>
            <ac:spMk id="6" creationId="{2021AFD8-3647-091D-1C32-E842AC1F812C}"/>
          </ac:spMkLst>
        </pc:spChg>
        <pc:picChg chg="add mod">
          <ac:chgData name="Miguel Souto" userId="a90f091e-eb19-48a4-b432-796953068abf" providerId="ADAL" clId="{EC870135-EEF6-4AC6-8226-4175009D53B3}" dt="2025-04-04T12:55:05.697" v="2556" actId="14100"/>
          <ac:picMkLst>
            <pc:docMk/>
            <pc:sldMk cId="202289260" sldId="4909"/>
            <ac:picMk id="4" creationId="{366C34C3-07C2-7EB4-90FE-7B51CA748A53}"/>
          </ac:picMkLst>
        </pc:picChg>
        <pc:picChg chg="del">
          <ac:chgData name="Miguel Souto" userId="a90f091e-eb19-48a4-b432-796953068abf" providerId="ADAL" clId="{EC870135-EEF6-4AC6-8226-4175009D53B3}" dt="2025-04-04T11:21:09.594" v="2443" actId="21"/>
          <ac:picMkLst>
            <pc:docMk/>
            <pc:sldMk cId="202289260" sldId="4909"/>
            <ac:picMk id="7" creationId="{BA2B7245-9272-69D9-7D01-3BE8336FD020}"/>
          </ac:picMkLst>
        </pc:picChg>
      </pc:sldChg>
      <pc:sldChg chg="modSp mod">
        <pc:chgData name="Miguel Souto" userId="a90f091e-eb19-48a4-b432-796953068abf" providerId="ADAL" clId="{EC870135-EEF6-4AC6-8226-4175009D53B3}" dt="2025-04-01T16:48:18.119" v="1484" actId="20577"/>
        <pc:sldMkLst>
          <pc:docMk/>
          <pc:sldMk cId="2666132820" sldId="4913"/>
        </pc:sldMkLst>
        <pc:spChg chg="mod">
          <ac:chgData name="Miguel Souto" userId="a90f091e-eb19-48a4-b432-796953068abf" providerId="ADAL" clId="{EC870135-EEF6-4AC6-8226-4175009D53B3}" dt="2025-04-01T16:48:18.119" v="1484" actId="20577"/>
          <ac:spMkLst>
            <pc:docMk/>
            <pc:sldMk cId="2666132820" sldId="4913"/>
            <ac:spMk id="2" creationId="{F9351E00-73E4-6761-C3BC-8626B39437E6}"/>
          </ac:spMkLst>
        </pc:spChg>
        <pc:spChg chg="mod">
          <ac:chgData name="Miguel Souto" userId="a90f091e-eb19-48a4-b432-796953068abf" providerId="ADAL" clId="{EC870135-EEF6-4AC6-8226-4175009D53B3}" dt="2025-04-01T14:03:41.906" v="488" actId="20577"/>
          <ac:spMkLst>
            <pc:docMk/>
            <pc:sldMk cId="2666132820" sldId="4913"/>
            <ac:spMk id="6" creationId="{F2222EF9-A19A-BCBB-0DB9-44362F0D914F}"/>
          </ac:spMkLst>
        </pc:spChg>
      </pc:sldChg>
      <pc:sldChg chg="modSp del mod">
        <pc:chgData name="Miguel Souto" userId="a90f091e-eb19-48a4-b432-796953068abf" providerId="ADAL" clId="{EC870135-EEF6-4AC6-8226-4175009D53B3}" dt="2025-04-01T14:32:54.469" v="649" actId="2696"/>
        <pc:sldMkLst>
          <pc:docMk/>
          <pc:sldMk cId="1343707003" sldId="4914"/>
        </pc:sldMkLst>
      </pc:sldChg>
      <pc:sldChg chg="modSp mod">
        <pc:chgData name="Miguel Souto" userId="a90f091e-eb19-48a4-b432-796953068abf" providerId="ADAL" clId="{EC870135-EEF6-4AC6-8226-4175009D53B3}" dt="2025-04-01T16:20:25.696" v="974" actId="122"/>
        <pc:sldMkLst>
          <pc:docMk/>
          <pc:sldMk cId="2302567275" sldId="4915"/>
        </pc:sldMkLst>
        <pc:spChg chg="mod">
          <ac:chgData name="Miguel Souto" userId="a90f091e-eb19-48a4-b432-796953068abf" providerId="ADAL" clId="{EC870135-EEF6-4AC6-8226-4175009D53B3}" dt="2025-04-01T16:20:25.696" v="974" actId="122"/>
          <ac:spMkLst>
            <pc:docMk/>
            <pc:sldMk cId="2302567275" sldId="4915"/>
            <ac:spMk id="6" creationId="{F614563A-FCAA-26A2-3A56-9BEEF9A8FD65}"/>
          </ac:spMkLst>
        </pc:spChg>
      </pc:sldChg>
      <pc:sldChg chg="modSp mod">
        <pc:chgData name="Miguel Souto" userId="a90f091e-eb19-48a4-b432-796953068abf" providerId="ADAL" clId="{EC870135-EEF6-4AC6-8226-4175009D53B3}" dt="2025-04-01T14:49:18.675" v="932" actId="20577"/>
        <pc:sldMkLst>
          <pc:docMk/>
          <pc:sldMk cId="348563759" sldId="4916"/>
        </pc:sldMkLst>
        <pc:spChg chg="mod">
          <ac:chgData name="Miguel Souto" userId="a90f091e-eb19-48a4-b432-796953068abf" providerId="ADAL" clId="{EC870135-EEF6-4AC6-8226-4175009D53B3}" dt="2025-04-01T14:49:18.675" v="932" actId="20577"/>
          <ac:spMkLst>
            <pc:docMk/>
            <pc:sldMk cId="348563759" sldId="4916"/>
            <ac:spMk id="2" creationId="{2E2D40A8-4E06-11F6-06C2-20D5EB4E8202}"/>
          </ac:spMkLst>
        </pc:spChg>
      </pc:sldChg>
      <pc:sldChg chg="addSp delSp modSp add mod ord">
        <pc:chgData name="Miguel Souto" userId="a90f091e-eb19-48a4-b432-796953068abf" providerId="ADAL" clId="{EC870135-EEF6-4AC6-8226-4175009D53B3}" dt="2025-04-01T13:58:18.412" v="456" actId="1076"/>
        <pc:sldMkLst>
          <pc:docMk/>
          <pc:sldMk cId="1422369545" sldId="2147472687"/>
        </pc:sldMkLst>
      </pc:sldChg>
      <pc:sldChg chg="ord">
        <pc:chgData name="Miguel Souto" userId="a90f091e-eb19-48a4-b432-796953068abf" providerId="ADAL" clId="{EC870135-EEF6-4AC6-8226-4175009D53B3}" dt="2025-04-01T14:26:10.200" v="628"/>
        <pc:sldMkLst>
          <pc:docMk/>
          <pc:sldMk cId="3386818314" sldId="2147472709"/>
        </pc:sldMkLst>
      </pc:sldChg>
      <pc:sldChg chg="modSp add mod">
        <pc:chgData name="Miguel Souto" userId="a90f091e-eb19-48a4-b432-796953068abf" providerId="ADAL" clId="{EC870135-EEF6-4AC6-8226-4175009D53B3}" dt="2025-04-04T08:34:26.237" v="1496" actId="20577"/>
        <pc:sldMkLst>
          <pc:docMk/>
          <pc:sldMk cId="1045631672" sldId="2147472710"/>
        </pc:sldMkLst>
        <pc:spChg chg="mod">
          <ac:chgData name="Miguel Souto" userId="a90f091e-eb19-48a4-b432-796953068abf" providerId="ADAL" clId="{EC870135-EEF6-4AC6-8226-4175009D53B3}" dt="2025-04-04T08:34:26.237" v="1496" actId="20577"/>
          <ac:spMkLst>
            <pc:docMk/>
            <pc:sldMk cId="1045631672" sldId="2147472710"/>
            <ac:spMk id="2" creationId="{E5AA0495-362D-D6EB-261D-25D3A6B54BEB}"/>
          </ac:spMkLst>
        </pc:spChg>
        <pc:spChg chg="mod">
          <ac:chgData name="Miguel Souto" userId="a90f091e-eb19-48a4-b432-796953068abf" providerId="ADAL" clId="{EC870135-EEF6-4AC6-8226-4175009D53B3}" dt="2025-04-01T16:16:33.685" v="940" actId="1076"/>
          <ac:spMkLst>
            <pc:docMk/>
            <pc:sldMk cId="1045631672" sldId="2147472710"/>
            <ac:spMk id="6" creationId="{4A31D757-4C8A-2511-C5E1-25D78F0D9098}"/>
          </ac:spMkLst>
        </pc:spChg>
      </pc:sldChg>
      <pc:sldChg chg="modSp add mod">
        <pc:chgData name="Miguel Souto" userId="a90f091e-eb19-48a4-b432-796953068abf" providerId="ADAL" clId="{EC870135-EEF6-4AC6-8226-4175009D53B3}" dt="2025-04-01T14:47:10.231" v="877" actId="20577"/>
        <pc:sldMkLst>
          <pc:docMk/>
          <pc:sldMk cId="564074654" sldId="2147472711"/>
        </pc:sldMkLst>
        <pc:spChg chg="mod">
          <ac:chgData name="Miguel Souto" userId="a90f091e-eb19-48a4-b432-796953068abf" providerId="ADAL" clId="{EC870135-EEF6-4AC6-8226-4175009D53B3}" dt="2025-04-01T14:47:10.231" v="877" actId="20577"/>
          <ac:spMkLst>
            <pc:docMk/>
            <pc:sldMk cId="564074654" sldId="2147472711"/>
            <ac:spMk id="2" creationId="{86AECDFA-2CF7-9B87-AEE8-16F016575032}"/>
          </ac:spMkLst>
        </pc:spChg>
        <pc:spChg chg="mod">
          <ac:chgData name="Miguel Souto" userId="a90f091e-eb19-48a4-b432-796953068abf" providerId="ADAL" clId="{EC870135-EEF6-4AC6-8226-4175009D53B3}" dt="2025-04-01T14:35:50.689" v="726" actId="122"/>
          <ac:spMkLst>
            <pc:docMk/>
            <pc:sldMk cId="564074654" sldId="2147472711"/>
            <ac:spMk id="6" creationId="{B1490007-315B-3D11-003E-7D5AF3722151}"/>
          </ac:spMkLst>
        </pc:spChg>
      </pc:sldChg>
      <pc:sldChg chg="modSp add mod">
        <pc:chgData name="Miguel Souto" userId="a90f091e-eb19-48a4-b432-796953068abf" providerId="ADAL" clId="{EC870135-EEF6-4AC6-8226-4175009D53B3}" dt="2025-04-01T16:38:06.455" v="1388" actId="20577"/>
        <pc:sldMkLst>
          <pc:docMk/>
          <pc:sldMk cId="983283475" sldId="2147472712"/>
        </pc:sldMkLst>
        <pc:spChg chg="mod">
          <ac:chgData name="Miguel Souto" userId="a90f091e-eb19-48a4-b432-796953068abf" providerId="ADAL" clId="{EC870135-EEF6-4AC6-8226-4175009D53B3}" dt="2025-04-01T16:38:06.455" v="1388" actId="20577"/>
          <ac:spMkLst>
            <pc:docMk/>
            <pc:sldMk cId="983283475" sldId="2147472712"/>
            <ac:spMk id="2" creationId="{1DBF0CE5-B9C9-D27B-C589-FC04BDB71BBE}"/>
          </ac:spMkLst>
        </pc:spChg>
        <pc:spChg chg="mod">
          <ac:chgData name="Miguel Souto" userId="a90f091e-eb19-48a4-b432-796953068abf" providerId="ADAL" clId="{EC870135-EEF6-4AC6-8226-4175009D53B3}" dt="2025-04-01T16:23:36.812" v="981" actId="20577"/>
          <ac:spMkLst>
            <pc:docMk/>
            <pc:sldMk cId="983283475" sldId="2147472712"/>
            <ac:spMk id="6" creationId="{620D1405-E692-DC44-EAED-8492A7919A25}"/>
          </ac:spMkLst>
        </pc:spChg>
      </pc:sldChg>
      <pc:sldChg chg="delSp modSp mod">
        <pc:chgData name="Miguel Souto" userId="a90f091e-eb19-48a4-b432-796953068abf" providerId="ADAL" clId="{EC870135-EEF6-4AC6-8226-4175009D53B3}" dt="2025-04-01T16:47:01.100" v="1456" actId="21"/>
        <pc:sldMkLst>
          <pc:docMk/>
          <pc:sldMk cId="2831596996" sldId="2147472713"/>
        </pc:sldMkLst>
      </pc:sldChg>
      <pc:sldChg chg="modSp mod">
        <pc:chgData name="Miguel Souto" userId="a90f091e-eb19-48a4-b432-796953068abf" providerId="ADAL" clId="{EC870135-EEF6-4AC6-8226-4175009D53B3}" dt="2025-04-04T11:18:40.174" v="2429" actId="20577"/>
        <pc:sldMkLst>
          <pc:docMk/>
          <pc:sldMk cId="3328910006" sldId="2147472719"/>
        </pc:sldMkLst>
        <pc:spChg chg="mod">
          <ac:chgData name="Miguel Souto" userId="a90f091e-eb19-48a4-b432-796953068abf" providerId="ADAL" clId="{EC870135-EEF6-4AC6-8226-4175009D53B3}" dt="2025-04-04T11:18:40.174" v="2429" actId="20577"/>
          <ac:spMkLst>
            <pc:docMk/>
            <pc:sldMk cId="3328910006" sldId="2147472719"/>
            <ac:spMk id="2" creationId="{9DAD0063-0DFD-BC51-38E7-20D84AB4EF5F}"/>
          </ac:spMkLst>
        </pc:spChg>
      </pc:sldChg>
      <pc:sldChg chg="modSp mod">
        <pc:chgData name="Miguel Souto" userId="a90f091e-eb19-48a4-b432-796953068abf" providerId="ADAL" clId="{EC870135-EEF6-4AC6-8226-4175009D53B3}" dt="2025-04-04T10:45:52.036" v="2386" actId="20577"/>
        <pc:sldMkLst>
          <pc:docMk/>
          <pc:sldMk cId="281576217" sldId="2147472722"/>
        </pc:sldMkLst>
        <pc:spChg chg="mod">
          <ac:chgData name="Miguel Souto" userId="a90f091e-eb19-48a4-b432-796953068abf" providerId="ADAL" clId="{EC870135-EEF6-4AC6-8226-4175009D53B3}" dt="2025-04-04T10:45:52.036" v="2386" actId="20577"/>
          <ac:spMkLst>
            <pc:docMk/>
            <pc:sldMk cId="281576217" sldId="2147472722"/>
            <ac:spMk id="2" creationId="{42002235-5EC8-1F84-D43F-5A4F7B692476}"/>
          </ac:spMkLst>
        </pc:spChg>
        <pc:spChg chg="mod">
          <ac:chgData name="Miguel Souto" userId="a90f091e-eb19-48a4-b432-796953068abf" providerId="ADAL" clId="{EC870135-EEF6-4AC6-8226-4175009D53B3}" dt="2025-04-04T10:44:31.418" v="2360" actId="14100"/>
          <ac:spMkLst>
            <pc:docMk/>
            <pc:sldMk cId="281576217" sldId="2147472722"/>
            <ac:spMk id="6" creationId="{A72BB985-6174-D918-6A73-5A9863BFC670}"/>
          </ac:spMkLst>
        </pc:spChg>
      </pc:sldChg>
      <pc:sldChg chg="new del">
        <pc:chgData name="Miguel Souto" userId="a90f091e-eb19-48a4-b432-796953068abf" providerId="ADAL" clId="{EC870135-EEF6-4AC6-8226-4175009D53B3}" dt="2025-04-04T11:19:26.534" v="2431" actId="2696"/>
        <pc:sldMkLst>
          <pc:docMk/>
          <pc:sldMk cId="71426463" sldId="2147472723"/>
        </pc:sldMkLst>
      </pc:sldChg>
      <pc:sldChg chg="add">
        <pc:chgData name="Miguel Souto" userId="a90f091e-eb19-48a4-b432-796953068abf" providerId="ADAL" clId="{EC870135-EEF6-4AC6-8226-4175009D53B3}" dt="2025-04-04T11:19:29.397" v="2432" actId="2890"/>
        <pc:sldMkLst>
          <pc:docMk/>
          <pc:sldMk cId="1923481931" sldId="2147472723"/>
        </pc:sldMkLst>
      </pc:sldChg>
    </pc:docChg>
  </pc:docChgLst>
  <pc:docChgLst>
    <pc:chgData name="Miguel Souto" userId="a90f091e-eb19-48a4-b432-796953068abf" providerId="ADAL" clId="{D9DB0409-6D90-4A3F-8373-937322708BDB}"/>
    <pc:docChg chg="undo redo custSel addSld modSld sldOrd">
      <pc:chgData name="Miguel Souto" userId="a90f091e-eb19-48a4-b432-796953068abf" providerId="ADAL" clId="{D9DB0409-6D90-4A3F-8373-937322708BDB}" dt="2023-11-27T15:30:27.550" v="997" actId="20577"/>
      <pc:docMkLst>
        <pc:docMk/>
      </pc:docMkLst>
      <pc:sldChg chg="modSp mod">
        <pc:chgData name="Miguel Souto" userId="a90f091e-eb19-48a4-b432-796953068abf" providerId="ADAL" clId="{D9DB0409-6D90-4A3F-8373-937322708BDB}" dt="2023-10-30T09:19:30.853" v="696" actId="122"/>
        <pc:sldMkLst>
          <pc:docMk/>
          <pc:sldMk cId="2410196069" sldId="256"/>
        </pc:sldMkLst>
      </pc:sldChg>
      <pc:sldChg chg="addSp delSp modSp mod">
        <pc:chgData name="Miguel Souto" userId="a90f091e-eb19-48a4-b432-796953068abf" providerId="ADAL" clId="{D9DB0409-6D90-4A3F-8373-937322708BDB}" dt="2023-11-27T15:29:58.989" v="988" actId="20577"/>
        <pc:sldMkLst>
          <pc:docMk/>
          <pc:sldMk cId="1858273416" sldId="258"/>
        </pc:sldMkLst>
      </pc:sldChg>
      <pc:sldChg chg="ord">
        <pc:chgData name="Miguel Souto" userId="a90f091e-eb19-48a4-b432-796953068abf" providerId="ADAL" clId="{D9DB0409-6D90-4A3F-8373-937322708BDB}" dt="2023-10-26T14:54:57.458" v="64"/>
        <pc:sldMkLst>
          <pc:docMk/>
          <pc:sldMk cId="2953541801" sldId="263"/>
        </pc:sldMkLst>
      </pc:sldChg>
      <pc:sldChg chg="modSp mod">
        <pc:chgData name="Miguel Souto" userId="a90f091e-eb19-48a4-b432-796953068abf" providerId="ADAL" clId="{D9DB0409-6D90-4A3F-8373-937322708BDB}" dt="2023-11-27T09:55:42.558" v="892"/>
        <pc:sldMkLst>
          <pc:docMk/>
          <pc:sldMk cId="3125516274" sldId="267"/>
        </pc:sldMkLst>
      </pc:sldChg>
      <pc:sldChg chg="modSp mod">
        <pc:chgData name="Miguel Souto" userId="a90f091e-eb19-48a4-b432-796953068abf" providerId="ADAL" clId="{D9DB0409-6D90-4A3F-8373-937322708BDB}" dt="2023-11-21T17:54:48.836" v="794" actId="20577"/>
        <pc:sldMkLst>
          <pc:docMk/>
          <pc:sldMk cId="3355320413" sldId="270"/>
        </pc:sldMkLst>
      </pc:sldChg>
      <pc:sldChg chg="modSp mod">
        <pc:chgData name="Miguel Souto" userId="a90f091e-eb19-48a4-b432-796953068abf" providerId="ADAL" clId="{D9DB0409-6D90-4A3F-8373-937322708BDB}" dt="2023-11-27T09:59:14.307" v="966" actId="27636"/>
        <pc:sldMkLst>
          <pc:docMk/>
          <pc:sldMk cId="1363985459" sldId="273"/>
        </pc:sldMkLst>
      </pc:sldChg>
      <pc:sldChg chg="modSp mod">
        <pc:chgData name="Miguel Souto" userId="a90f091e-eb19-48a4-b432-796953068abf" providerId="ADAL" clId="{D9DB0409-6D90-4A3F-8373-937322708BDB}" dt="2023-11-21T17:55:46.654" v="807" actId="20577"/>
        <pc:sldMkLst>
          <pc:docMk/>
          <pc:sldMk cId="2578718421" sldId="275"/>
        </pc:sldMkLst>
      </pc:sldChg>
      <pc:sldChg chg="modSp mod">
        <pc:chgData name="Miguel Souto" userId="a90f091e-eb19-48a4-b432-796953068abf" providerId="ADAL" clId="{D9DB0409-6D90-4A3F-8373-937322708BDB}" dt="2023-11-21T17:58:49.291" v="872" actId="2711"/>
        <pc:sldMkLst>
          <pc:docMk/>
          <pc:sldMk cId="2871104257" sldId="276"/>
        </pc:sldMkLst>
      </pc:sldChg>
      <pc:sldChg chg="modSp mod">
        <pc:chgData name="Miguel Souto" userId="a90f091e-eb19-48a4-b432-796953068abf" providerId="ADAL" clId="{D9DB0409-6D90-4A3F-8373-937322708BDB}" dt="2023-11-21T17:58:36.669" v="871" actId="2711"/>
        <pc:sldMkLst>
          <pc:docMk/>
          <pc:sldMk cId="2064507842" sldId="278"/>
        </pc:sldMkLst>
      </pc:sldChg>
      <pc:sldChg chg="modSp mod">
        <pc:chgData name="Miguel Souto" userId="a90f091e-eb19-48a4-b432-796953068abf" providerId="ADAL" clId="{D9DB0409-6D90-4A3F-8373-937322708BDB}" dt="2023-11-21T17:58:15.718" v="868" actId="2711"/>
        <pc:sldMkLst>
          <pc:docMk/>
          <pc:sldMk cId="1590208255" sldId="279"/>
        </pc:sldMkLst>
      </pc:sldChg>
      <pc:sldChg chg="modSp mod">
        <pc:chgData name="Miguel Souto" userId="a90f091e-eb19-48a4-b432-796953068abf" providerId="ADAL" clId="{D9DB0409-6D90-4A3F-8373-937322708BDB}" dt="2023-11-21T17:55:58.587" v="818" actId="20577"/>
        <pc:sldMkLst>
          <pc:docMk/>
          <pc:sldMk cId="1617208891" sldId="280"/>
        </pc:sldMkLst>
      </pc:sldChg>
      <pc:sldChg chg="modSp mod">
        <pc:chgData name="Miguel Souto" userId="a90f091e-eb19-48a4-b432-796953068abf" providerId="ADAL" clId="{D9DB0409-6D90-4A3F-8373-937322708BDB}" dt="2023-11-21T17:55:21.218" v="796" actId="20577"/>
        <pc:sldMkLst>
          <pc:docMk/>
          <pc:sldMk cId="676576439" sldId="291"/>
        </pc:sldMkLst>
      </pc:sldChg>
      <pc:sldChg chg="modSp mod">
        <pc:chgData name="Miguel Souto" userId="a90f091e-eb19-48a4-b432-796953068abf" providerId="ADAL" clId="{D9DB0409-6D90-4A3F-8373-937322708BDB}" dt="2023-11-27T15:30:27.550" v="997" actId="20577"/>
        <pc:sldMkLst>
          <pc:docMk/>
          <pc:sldMk cId="4891049" sldId="293"/>
        </pc:sldMkLst>
      </pc:sldChg>
      <pc:sldChg chg="modSp add mod">
        <pc:chgData name="Miguel Souto" userId="a90f091e-eb19-48a4-b432-796953068abf" providerId="ADAL" clId="{D9DB0409-6D90-4A3F-8373-937322708BDB}" dt="2023-11-27T09:58:28.023" v="957" actId="20577"/>
        <pc:sldMkLst>
          <pc:docMk/>
          <pc:sldMk cId="2857763726" sldId="294"/>
        </pc:sldMkLst>
      </pc:sldChg>
      <pc:sldChg chg="add">
        <pc:chgData name="Miguel Souto" userId="a90f091e-eb19-48a4-b432-796953068abf" providerId="ADAL" clId="{D9DB0409-6D90-4A3F-8373-937322708BDB}" dt="2023-11-24T15:18:15.222" v="873"/>
        <pc:sldMkLst>
          <pc:docMk/>
          <pc:sldMk cId="1681169610" sldId="295"/>
        </pc:sldMkLst>
      </pc:sldChg>
      <pc:sldChg chg="add">
        <pc:chgData name="Miguel Souto" userId="a90f091e-eb19-48a4-b432-796953068abf" providerId="ADAL" clId="{D9DB0409-6D90-4A3F-8373-937322708BDB}" dt="2023-11-24T15:18:15.222" v="873"/>
        <pc:sldMkLst>
          <pc:docMk/>
          <pc:sldMk cId="647208660" sldId="296"/>
        </pc:sldMkLst>
      </pc:sldChg>
      <pc:sldChg chg="add">
        <pc:chgData name="Miguel Souto" userId="a90f091e-eb19-48a4-b432-796953068abf" providerId="ADAL" clId="{D9DB0409-6D90-4A3F-8373-937322708BDB}" dt="2023-11-24T15:18:15.222" v="873"/>
        <pc:sldMkLst>
          <pc:docMk/>
          <pc:sldMk cId="1633628907" sldId="297"/>
        </pc:sldMkLst>
      </pc:sldChg>
      <pc:sldChg chg="add">
        <pc:chgData name="Miguel Souto" userId="a90f091e-eb19-48a4-b432-796953068abf" providerId="ADAL" clId="{D9DB0409-6D90-4A3F-8373-937322708BDB}" dt="2023-11-24T15:18:15.222" v="873"/>
        <pc:sldMkLst>
          <pc:docMk/>
          <pc:sldMk cId="2273819225" sldId="298"/>
        </pc:sldMkLst>
      </pc:sldChg>
      <pc:sldChg chg="add">
        <pc:chgData name="Miguel Souto" userId="a90f091e-eb19-48a4-b432-796953068abf" providerId="ADAL" clId="{D9DB0409-6D90-4A3F-8373-937322708BDB}" dt="2023-11-24T15:18:15.222" v="873"/>
        <pc:sldMkLst>
          <pc:docMk/>
          <pc:sldMk cId="2288552040" sldId="299"/>
        </pc:sldMkLst>
      </pc:sldChg>
      <pc:sldChg chg="add">
        <pc:chgData name="Miguel Souto" userId="a90f091e-eb19-48a4-b432-796953068abf" providerId="ADAL" clId="{D9DB0409-6D90-4A3F-8373-937322708BDB}" dt="2023-11-24T15:19:17.369" v="874"/>
        <pc:sldMkLst>
          <pc:docMk/>
          <pc:sldMk cId="2098141824" sldId="300"/>
        </pc:sldMkLst>
      </pc:sldChg>
      <pc:sldChg chg="add">
        <pc:chgData name="Miguel Souto" userId="a90f091e-eb19-48a4-b432-796953068abf" providerId="ADAL" clId="{D9DB0409-6D90-4A3F-8373-937322708BDB}" dt="2023-11-24T15:19:17.369" v="874"/>
        <pc:sldMkLst>
          <pc:docMk/>
          <pc:sldMk cId="3502622946" sldId="301"/>
        </pc:sldMkLst>
      </pc:sldChg>
      <pc:sldChg chg="add">
        <pc:chgData name="Miguel Souto" userId="a90f091e-eb19-48a4-b432-796953068abf" providerId="ADAL" clId="{D9DB0409-6D90-4A3F-8373-937322708BDB}" dt="2023-11-24T15:19:17.369" v="874"/>
        <pc:sldMkLst>
          <pc:docMk/>
          <pc:sldMk cId="2639265317" sldId="302"/>
        </pc:sldMkLst>
      </pc:sldChg>
      <pc:sldChg chg="add">
        <pc:chgData name="Miguel Souto" userId="a90f091e-eb19-48a4-b432-796953068abf" providerId="ADAL" clId="{D9DB0409-6D90-4A3F-8373-937322708BDB}" dt="2023-11-24T15:19:17.369" v="874"/>
        <pc:sldMkLst>
          <pc:docMk/>
          <pc:sldMk cId="902542366" sldId="303"/>
        </pc:sldMkLst>
      </pc:sldChg>
      <pc:sldChg chg="modSp mod">
        <pc:chgData name="Miguel Souto" userId="a90f091e-eb19-48a4-b432-796953068abf" providerId="ADAL" clId="{D9DB0409-6D90-4A3F-8373-937322708BDB}" dt="2023-11-27T09:56:31.694" v="900" actId="1076"/>
        <pc:sldMkLst>
          <pc:docMk/>
          <pc:sldMk cId="2342076591" sldId="310"/>
        </pc:sldMkLst>
      </pc:sldChg>
      <pc:sldChg chg="add">
        <pc:chgData name="Miguel Souto" userId="a90f091e-eb19-48a4-b432-796953068abf" providerId="ADAL" clId="{D9DB0409-6D90-4A3F-8373-937322708BDB}" dt="2023-11-27T09:53:18.864" v="875" actId="2890"/>
        <pc:sldMkLst>
          <pc:docMk/>
          <pc:sldMk cId="3264441871" sldId="317"/>
        </pc:sldMkLst>
      </pc:sldChg>
      <pc:sldChg chg="modSp mod">
        <pc:chgData name="Miguel Souto" userId="a90f091e-eb19-48a4-b432-796953068abf" providerId="ADAL" clId="{D9DB0409-6D90-4A3F-8373-937322708BDB}" dt="2023-11-27T10:00:52.603" v="983" actId="122"/>
        <pc:sldMkLst>
          <pc:docMk/>
          <pc:sldMk cId="2583981069" sldId="318"/>
        </pc:sldMkLst>
      </pc:sldChg>
    </pc:docChg>
  </pc:docChgLst>
  <pc:docChgLst>
    <pc:chgData name="Miguel Souto" userId="a90f091e-eb19-48a4-b432-796953068abf" providerId="ADAL" clId="{C42F8298-1303-4E7E-92F0-471DE0C00714}"/>
    <pc:docChg chg="undo custSel delSld modSld sldOrd">
      <pc:chgData name="Miguel Souto" userId="a90f091e-eb19-48a4-b432-796953068abf" providerId="ADAL" clId="{C42F8298-1303-4E7E-92F0-471DE0C00714}" dt="2024-01-05T10:23:29.067" v="240"/>
      <pc:docMkLst>
        <pc:docMk/>
      </pc:docMkLst>
      <pc:sldChg chg="modSp mod">
        <pc:chgData name="Miguel Souto" userId="a90f091e-eb19-48a4-b432-796953068abf" providerId="ADAL" clId="{C42F8298-1303-4E7E-92F0-471DE0C00714}" dt="2024-01-05T10:17:30.605" v="102" actId="20577"/>
        <pc:sldMkLst>
          <pc:docMk/>
          <pc:sldMk cId="2410196069" sldId="256"/>
        </pc:sldMkLst>
      </pc:sldChg>
      <pc:sldChg chg="modSp mod">
        <pc:chgData name="Miguel Souto" userId="a90f091e-eb19-48a4-b432-796953068abf" providerId="ADAL" clId="{C42F8298-1303-4E7E-92F0-471DE0C00714}" dt="2024-01-05T10:20:02.406" v="160" actId="20577"/>
        <pc:sldMkLst>
          <pc:docMk/>
          <pc:sldMk cId="1858273416" sldId="258"/>
        </pc:sldMkLst>
      </pc:sldChg>
      <pc:sldChg chg="del">
        <pc:chgData name="Miguel Souto" userId="a90f091e-eb19-48a4-b432-796953068abf" providerId="ADAL" clId="{C42F8298-1303-4E7E-92F0-471DE0C00714}" dt="2024-01-05T10:21:07.320" v="164" actId="47"/>
        <pc:sldMkLst>
          <pc:docMk/>
          <pc:sldMk cId="3011822913" sldId="264"/>
        </pc:sldMkLst>
      </pc:sldChg>
      <pc:sldChg chg="del">
        <pc:chgData name="Miguel Souto" userId="a90f091e-eb19-48a4-b432-796953068abf" providerId="ADAL" clId="{C42F8298-1303-4E7E-92F0-471DE0C00714}" dt="2024-01-05T10:21:07.320" v="164" actId="47"/>
        <pc:sldMkLst>
          <pc:docMk/>
          <pc:sldMk cId="121802300" sldId="265"/>
        </pc:sldMkLst>
      </pc:sldChg>
      <pc:sldChg chg="del">
        <pc:chgData name="Miguel Souto" userId="a90f091e-eb19-48a4-b432-796953068abf" providerId="ADAL" clId="{C42F8298-1303-4E7E-92F0-471DE0C00714}" dt="2024-01-05T10:21:07.320" v="164" actId="47"/>
        <pc:sldMkLst>
          <pc:docMk/>
          <pc:sldMk cId="1976552819" sldId="266"/>
        </pc:sldMkLst>
      </pc:sldChg>
      <pc:sldChg chg="del">
        <pc:chgData name="Miguel Souto" userId="a90f091e-eb19-48a4-b432-796953068abf" providerId="ADAL" clId="{C42F8298-1303-4E7E-92F0-471DE0C00714}" dt="2024-01-05T10:21:07.320" v="164" actId="47"/>
        <pc:sldMkLst>
          <pc:docMk/>
          <pc:sldMk cId="3125516274" sldId="267"/>
        </pc:sldMkLst>
      </pc:sldChg>
      <pc:sldChg chg="del">
        <pc:chgData name="Miguel Souto" userId="a90f091e-eb19-48a4-b432-796953068abf" providerId="ADAL" clId="{C42F8298-1303-4E7E-92F0-471DE0C00714}" dt="2024-01-05T10:21:07.320" v="164" actId="47"/>
        <pc:sldMkLst>
          <pc:docMk/>
          <pc:sldMk cId="2345001866" sldId="269"/>
        </pc:sldMkLst>
      </pc:sldChg>
      <pc:sldChg chg="del">
        <pc:chgData name="Miguel Souto" userId="a90f091e-eb19-48a4-b432-796953068abf" providerId="ADAL" clId="{C42F8298-1303-4E7E-92F0-471DE0C00714}" dt="2024-01-05T10:21:07.320" v="164" actId="47"/>
        <pc:sldMkLst>
          <pc:docMk/>
          <pc:sldMk cId="3355320413" sldId="270"/>
        </pc:sldMkLst>
      </pc:sldChg>
      <pc:sldChg chg="del">
        <pc:chgData name="Miguel Souto" userId="a90f091e-eb19-48a4-b432-796953068abf" providerId="ADAL" clId="{C42F8298-1303-4E7E-92F0-471DE0C00714}" dt="2024-01-05T10:21:07.320" v="164" actId="47"/>
        <pc:sldMkLst>
          <pc:docMk/>
          <pc:sldMk cId="3972110716" sldId="271"/>
        </pc:sldMkLst>
      </pc:sldChg>
      <pc:sldChg chg="del">
        <pc:chgData name="Miguel Souto" userId="a90f091e-eb19-48a4-b432-796953068abf" providerId="ADAL" clId="{C42F8298-1303-4E7E-92F0-471DE0C00714}" dt="2024-01-05T10:21:07.320" v="164" actId="47"/>
        <pc:sldMkLst>
          <pc:docMk/>
          <pc:sldMk cId="2867536812" sldId="272"/>
        </pc:sldMkLst>
      </pc:sldChg>
      <pc:sldChg chg="del">
        <pc:chgData name="Miguel Souto" userId="a90f091e-eb19-48a4-b432-796953068abf" providerId="ADAL" clId="{C42F8298-1303-4E7E-92F0-471DE0C00714}" dt="2024-01-05T10:21:07.320" v="164" actId="47"/>
        <pc:sldMkLst>
          <pc:docMk/>
          <pc:sldMk cId="1363985459" sldId="273"/>
        </pc:sldMkLst>
      </pc:sldChg>
      <pc:sldChg chg="del">
        <pc:chgData name="Miguel Souto" userId="a90f091e-eb19-48a4-b432-796953068abf" providerId="ADAL" clId="{C42F8298-1303-4E7E-92F0-471DE0C00714}" dt="2024-01-05T10:21:07.320" v="164" actId="47"/>
        <pc:sldMkLst>
          <pc:docMk/>
          <pc:sldMk cId="3008673025" sldId="274"/>
        </pc:sldMkLst>
      </pc:sldChg>
      <pc:sldChg chg="del">
        <pc:chgData name="Miguel Souto" userId="a90f091e-eb19-48a4-b432-796953068abf" providerId="ADAL" clId="{C42F8298-1303-4E7E-92F0-471DE0C00714}" dt="2024-01-05T10:21:07.320" v="164" actId="47"/>
        <pc:sldMkLst>
          <pc:docMk/>
          <pc:sldMk cId="2578718421" sldId="275"/>
        </pc:sldMkLst>
      </pc:sldChg>
      <pc:sldChg chg="del">
        <pc:chgData name="Miguel Souto" userId="a90f091e-eb19-48a4-b432-796953068abf" providerId="ADAL" clId="{C42F8298-1303-4E7E-92F0-471DE0C00714}" dt="2024-01-05T10:21:07.320" v="164" actId="47"/>
        <pc:sldMkLst>
          <pc:docMk/>
          <pc:sldMk cId="2871104257" sldId="276"/>
        </pc:sldMkLst>
      </pc:sldChg>
      <pc:sldChg chg="del">
        <pc:chgData name="Miguel Souto" userId="a90f091e-eb19-48a4-b432-796953068abf" providerId="ADAL" clId="{C42F8298-1303-4E7E-92F0-471DE0C00714}" dt="2024-01-05T10:21:07.320" v="164" actId="47"/>
        <pc:sldMkLst>
          <pc:docMk/>
          <pc:sldMk cId="2480593598" sldId="277"/>
        </pc:sldMkLst>
      </pc:sldChg>
      <pc:sldChg chg="del">
        <pc:chgData name="Miguel Souto" userId="a90f091e-eb19-48a4-b432-796953068abf" providerId="ADAL" clId="{C42F8298-1303-4E7E-92F0-471DE0C00714}" dt="2024-01-05T10:21:07.320" v="164" actId="47"/>
        <pc:sldMkLst>
          <pc:docMk/>
          <pc:sldMk cId="2064507842" sldId="278"/>
        </pc:sldMkLst>
      </pc:sldChg>
      <pc:sldChg chg="del">
        <pc:chgData name="Miguel Souto" userId="a90f091e-eb19-48a4-b432-796953068abf" providerId="ADAL" clId="{C42F8298-1303-4E7E-92F0-471DE0C00714}" dt="2024-01-05T10:20:43.319" v="163" actId="47"/>
        <pc:sldMkLst>
          <pc:docMk/>
          <pc:sldMk cId="1590208255" sldId="279"/>
        </pc:sldMkLst>
      </pc:sldChg>
      <pc:sldChg chg="del">
        <pc:chgData name="Miguel Souto" userId="a90f091e-eb19-48a4-b432-796953068abf" providerId="ADAL" clId="{C42F8298-1303-4E7E-92F0-471DE0C00714}" dt="2024-01-05T10:21:07.320" v="164" actId="47"/>
        <pc:sldMkLst>
          <pc:docMk/>
          <pc:sldMk cId="1617208891" sldId="280"/>
        </pc:sldMkLst>
      </pc:sldChg>
      <pc:sldChg chg="del">
        <pc:chgData name="Miguel Souto" userId="a90f091e-eb19-48a4-b432-796953068abf" providerId="ADAL" clId="{C42F8298-1303-4E7E-92F0-471DE0C00714}" dt="2024-01-05T10:20:42.138" v="162" actId="47"/>
        <pc:sldMkLst>
          <pc:docMk/>
          <pc:sldMk cId="2954117132" sldId="281"/>
        </pc:sldMkLst>
      </pc:sldChg>
      <pc:sldChg chg="del">
        <pc:chgData name="Miguel Souto" userId="a90f091e-eb19-48a4-b432-796953068abf" providerId="ADAL" clId="{C42F8298-1303-4E7E-92F0-471DE0C00714}" dt="2024-01-05T10:21:07.320" v="164" actId="47"/>
        <pc:sldMkLst>
          <pc:docMk/>
          <pc:sldMk cId="498361501" sldId="282"/>
        </pc:sldMkLst>
      </pc:sldChg>
      <pc:sldChg chg="del">
        <pc:chgData name="Miguel Souto" userId="a90f091e-eb19-48a4-b432-796953068abf" providerId="ADAL" clId="{C42F8298-1303-4E7E-92F0-471DE0C00714}" dt="2024-01-05T10:21:07.320" v="164" actId="47"/>
        <pc:sldMkLst>
          <pc:docMk/>
          <pc:sldMk cId="1510810065" sldId="283"/>
        </pc:sldMkLst>
      </pc:sldChg>
      <pc:sldChg chg="del">
        <pc:chgData name="Miguel Souto" userId="a90f091e-eb19-48a4-b432-796953068abf" providerId="ADAL" clId="{C42F8298-1303-4E7E-92F0-471DE0C00714}" dt="2024-01-05T10:21:07.320" v="164" actId="47"/>
        <pc:sldMkLst>
          <pc:docMk/>
          <pc:sldMk cId="1115857014" sldId="284"/>
        </pc:sldMkLst>
      </pc:sldChg>
      <pc:sldChg chg="del">
        <pc:chgData name="Miguel Souto" userId="a90f091e-eb19-48a4-b432-796953068abf" providerId="ADAL" clId="{C42F8298-1303-4E7E-92F0-471DE0C00714}" dt="2024-01-05T10:21:07.320" v="164" actId="47"/>
        <pc:sldMkLst>
          <pc:docMk/>
          <pc:sldMk cId="2979349908" sldId="285"/>
        </pc:sldMkLst>
      </pc:sldChg>
      <pc:sldChg chg="del">
        <pc:chgData name="Miguel Souto" userId="a90f091e-eb19-48a4-b432-796953068abf" providerId="ADAL" clId="{C42F8298-1303-4E7E-92F0-471DE0C00714}" dt="2024-01-05T10:21:07.320" v="164" actId="47"/>
        <pc:sldMkLst>
          <pc:docMk/>
          <pc:sldMk cId="1085325610" sldId="286"/>
        </pc:sldMkLst>
      </pc:sldChg>
      <pc:sldChg chg="del">
        <pc:chgData name="Miguel Souto" userId="a90f091e-eb19-48a4-b432-796953068abf" providerId="ADAL" clId="{C42F8298-1303-4E7E-92F0-471DE0C00714}" dt="2024-01-05T10:21:07.320" v="164" actId="47"/>
        <pc:sldMkLst>
          <pc:docMk/>
          <pc:sldMk cId="2401159279" sldId="287"/>
        </pc:sldMkLst>
      </pc:sldChg>
      <pc:sldChg chg="del">
        <pc:chgData name="Miguel Souto" userId="a90f091e-eb19-48a4-b432-796953068abf" providerId="ADAL" clId="{C42F8298-1303-4E7E-92F0-471DE0C00714}" dt="2024-01-05T10:21:07.320" v="164" actId="47"/>
        <pc:sldMkLst>
          <pc:docMk/>
          <pc:sldMk cId="549389978" sldId="288"/>
        </pc:sldMkLst>
      </pc:sldChg>
      <pc:sldChg chg="del">
        <pc:chgData name="Miguel Souto" userId="a90f091e-eb19-48a4-b432-796953068abf" providerId="ADAL" clId="{C42F8298-1303-4E7E-92F0-471DE0C00714}" dt="2024-01-05T10:21:07.320" v="164" actId="47"/>
        <pc:sldMkLst>
          <pc:docMk/>
          <pc:sldMk cId="3075551646" sldId="289"/>
        </pc:sldMkLst>
      </pc:sldChg>
      <pc:sldChg chg="del">
        <pc:chgData name="Miguel Souto" userId="a90f091e-eb19-48a4-b432-796953068abf" providerId="ADAL" clId="{C42F8298-1303-4E7E-92F0-471DE0C00714}" dt="2024-01-05T10:21:07.320" v="164" actId="47"/>
        <pc:sldMkLst>
          <pc:docMk/>
          <pc:sldMk cId="1328021600" sldId="290"/>
        </pc:sldMkLst>
      </pc:sldChg>
      <pc:sldChg chg="del">
        <pc:chgData name="Miguel Souto" userId="a90f091e-eb19-48a4-b432-796953068abf" providerId="ADAL" clId="{C42F8298-1303-4E7E-92F0-471DE0C00714}" dt="2024-01-05T10:21:07.320" v="164" actId="47"/>
        <pc:sldMkLst>
          <pc:docMk/>
          <pc:sldMk cId="676576439" sldId="291"/>
        </pc:sldMkLst>
      </pc:sldChg>
      <pc:sldChg chg="del">
        <pc:chgData name="Miguel Souto" userId="a90f091e-eb19-48a4-b432-796953068abf" providerId="ADAL" clId="{C42F8298-1303-4E7E-92F0-471DE0C00714}" dt="2024-01-05T10:21:07.320" v="164" actId="47"/>
        <pc:sldMkLst>
          <pc:docMk/>
          <pc:sldMk cId="1657043492" sldId="292"/>
        </pc:sldMkLst>
      </pc:sldChg>
      <pc:sldChg chg="del">
        <pc:chgData name="Miguel Souto" userId="a90f091e-eb19-48a4-b432-796953068abf" providerId="ADAL" clId="{C42F8298-1303-4E7E-92F0-471DE0C00714}" dt="2024-01-05T10:21:07.320" v="164" actId="47"/>
        <pc:sldMkLst>
          <pc:docMk/>
          <pc:sldMk cId="4891049" sldId="293"/>
        </pc:sldMkLst>
      </pc:sldChg>
      <pc:sldChg chg="del">
        <pc:chgData name="Miguel Souto" userId="a90f091e-eb19-48a4-b432-796953068abf" providerId="ADAL" clId="{C42F8298-1303-4E7E-92F0-471DE0C00714}" dt="2024-01-05T10:21:07.320" v="164" actId="47"/>
        <pc:sldMkLst>
          <pc:docMk/>
          <pc:sldMk cId="2857763726" sldId="294"/>
        </pc:sldMkLst>
      </pc:sldChg>
      <pc:sldChg chg="del">
        <pc:chgData name="Miguel Souto" userId="a90f091e-eb19-48a4-b432-796953068abf" providerId="ADAL" clId="{C42F8298-1303-4E7E-92F0-471DE0C00714}" dt="2024-01-05T10:21:07.320" v="164" actId="47"/>
        <pc:sldMkLst>
          <pc:docMk/>
          <pc:sldMk cId="1681169610" sldId="295"/>
        </pc:sldMkLst>
      </pc:sldChg>
      <pc:sldChg chg="del">
        <pc:chgData name="Miguel Souto" userId="a90f091e-eb19-48a4-b432-796953068abf" providerId="ADAL" clId="{C42F8298-1303-4E7E-92F0-471DE0C00714}" dt="2024-01-05T10:21:07.320" v="164" actId="47"/>
        <pc:sldMkLst>
          <pc:docMk/>
          <pc:sldMk cId="647208660" sldId="296"/>
        </pc:sldMkLst>
      </pc:sldChg>
      <pc:sldChg chg="del">
        <pc:chgData name="Miguel Souto" userId="a90f091e-eb19-48a4-b432-796953068abf" providerId="ADAL" clId="{C42F8298-1303-4E7E-92F0-471DE0C00714}" dt="2024-01-05T10:21:07.320" v="164" actId="47"/>
        <pc:sldMkLst>
          <pc:docMk/>
          <pc:sldMk cId="1633628907" sldId="297"/>
        </pc:sldMkLst>
      </pc:sldChg>
      <pc:sldChg chg="del">
        <pc:chgData name="Miguel Souto" userId="a90f091e-eb19-48a4-b432-796953068abf" providerId="ADAL" clId="{C42F8298-1303-4E7E-92F0-471DE0C00714}" dt="2024-01-05T10:21:07.320" v="164" actId="47"/>
        <pc:sldMkLst>
          <pc:docMk/>
          <pc:sldMk cId="2273819225" sldId="298"/>
        </pc:sldMkLst>
      </pc:sldChg>
      <pc:sldChg chg="del">
        <pc:chgData name="Miguel Souto" userId="a90f091e-eb19-48a4-b432-796953068abf" providerId="ADAL" clId="{C42F8298-1303-4E7E-92F0-471DE0C00714}" dt="2024-01-05T10:21:07.320" v="164" actId="47"/>
        <pc:sldMkLst>
          <pc:docMk/>
          <pc:sldMk cId="2288552040" sldId="299"/>
        </pc:sldMkLst>
      </pc:sldChg>
      <pc:sldChg chg="modSp mod">
        <pc:chgData name="Miguel Souto" userId="a90f091e-eb19-48a4-b432-796953068abf" providerId="ADAL" clId="{C42F8298-1303-4E7E-92F0-471DE0C00714}" dt="2024-01-05T10:20:22.743" v="161" actId="6549"/>
        <pc:sldMkLst>
          <pc:docMk/>
          <pc:sldMk cId="2098141824" sldId="300"/>
        </pc:sldMkLst>
      </pc:sldChg>
      <pc:sldChg chg="del">
        <pc:chgData name="Miguel Souto" userId="a90f091e-eb19-48a4-b432-796953068abf" providerId="ADAL" clId="{C42F8298-1303-4E7E-92F0-471DE0C00714}" dt="2024-01-05T10:21:13.926" v="165" actId="47"/>
        <pc:sldMkLst>
          <pc:docMk/>
          <pc:sldMk cId="3502622946" sldId="301"/>
        </pc:sldMkLst>
      </pc:sldChg>
      <pc:sldChg chg="addSp delSp modSp mod ord">
        <pc:chgData name="Miguel Souto" userId="a90f091e-eb19-48a4-b432-796953068abf" providerId="ADAL" clId="{C42F8298-1303-4E7E-92F0-471DE0C00714}" dt="2024-01-05T10:23:29.067" v="240"/>
        <pc:sldMkLst>
          <pc:docMk/>
          <pc:sldMk cId="2639265317" sldId="302"/>
        </pc:sldMkLst>
      </pc:sldChg>
      <pc:sldChg chg="del">
        <pc:chgData name="Miguel Souto" userId="a90f091e-eb19-48a4-b432-796953068abf" providerId="ADAL" clId="{C42F8298-1303-4E7E-92F0-471DE0C00714}" dt="2024-01-05T10:21:07.320" v="164" actId="47"/>
        <pc:sldMkLst>
          <pc:docMk/>
          <pc:sldMk cId="902542366" sldId="303"/>
        </pc:sldMkLst>
      </pc:sldChg>
      <pc:sldChg chg="del">
        <pc:chgData name="Miguel Souto" userId="a90f091e-eb19-48a4-b432-796953068abf" providerId="ADAL" clId="{C42F8298-1303-4E7E-92F0-471DE0C00714}" dt="2024-01-05T10:21:07.320" v="164" actId="47"/>
        <pc:sldMkLst>
          <pc:docMk/>
          <pc:sldMk cId="4213185129" sldId="308"/>
        </pc:sldMkLst>
      </pc:sldChg>
      <pc:sldChg chg="del">
        <pc:chgData name="Miguel Souto" userId="a90f091e-eb19-48a4-b432-796953068abf" providerId="ADAL" clId="{C42F8298-1303-4E7E-92F0-471DE0C00714}" dt="2024-01-05T10:21:07.320" v="164" actId="47"/>
        <pc:sldMkLst>
          <pc:docMk/>
          <pc:sldMk cId="2110282409" sldId="309"/>
        </pc:sldMkLst>
      </pc:sldChg>
      <pc:sldChg chg="del">
        <pc:chgData name="Miguel Souto" userId="a90f091e-eb19-48a4-b432-796953068abf" providerId="ADAL" clId="{C42F8298-1303-4E7E-92F0-471DE0C00714}" dt="2024-01-05T10:21:07.320" v="164" actId="47"/>
        <pc:sldMkLst>
          <pc:docMk/>
          <pc:sldMk cId="2342076591" sldId="310"/>
        </pc:sldMkLst>
      </pc:sldChg>
      <pc:sldChg chg="del">
        <pc:chgData name="Miguel Souto" userId="a90f091e-eb19-48a4-b432-796953068abf" providerId="ADAL" clId="{C42F8298-1303-4E7E-92F0-471DE0C00714}" dt="2024-01-05T10:21:07.320" v="164" actId="47"/>
        <pc:sldMkLst>
          <pc:docMk/>
          <pc:sldMk cId="1085522007" sldId="311"/>
        </pc:sldMkLst>
      </pc:sldChg>
      <pc:sldChg chg="del">
        <pc:chgData name="Miguel Souto" userId="a90f091e-eb19-48a4-b432-796953068abf" providerId="ADAL" clId="{C42F8298-1303-4E7E-92F0-471DE0C00714}" dt="2024-01-05T10:21:07.320" v="164" actId="47"/>
        <pc:sldMkLst>
          <pc:docMk/>
          <pc:sldMk cId="2512234255" sldId="312"/>
        </pc:sldMkLst>
      </pc:sldChg>
      <pc:sldChg chg="del">
        <pc:chgData name="Miguel Souto" userId="a90f091e-eb19-48a4-b432-796953068abf" providerId="ADAL" clId="{C42F8298-1303-4E7E-92F0-471DE0C00714}" dt="2024-01-05T10:21:07.320" v="164" actId="47"/>
        <pc:sldMkLst>
          <pc:docMk/>
          <pc:sldMk cId="2210706232" sldId="315"/>
        </pc:sldMkLst>
      </pc:sldChg>
      <pc:sldChg chg="del">
        <pc:chgData name="Miguel Souto" userId="a90f091e-eb19-48a4-b432-796953068abf" providerId="ADAL" clId="{C42F8298-1303-4E7E-92F0-471DE0C00714}" dt="2024-01-05T10:21:07.320" v="164" actId="47"/>
        <pc:sldMkLst>
          <pc:docMk/>
          <pc:sldMk cId="815698383" sldId="316"/>
        </pc:sldMkLst>
      </pc:sldChg>
      <pc:sldChg chg="del">
        <pc:chgData name="Miguel Souto" userId="a90f091e-eb19-48a4-b432-796953068abf" providerId="ADAL" clId="{C42F8298-1303-4E7E-92F0-471DE0C00714}" dt="2024-01-05T10:21:07.320" v="164" actId="47"/>
        <pc:sldMkLst>
          <pc:docMk/>
          <pc:sldMk cId="3264441871" sldId="317"/>
        </pc:sldMkLst>
      </pc:sldChg>
      <pc:sldMasterChg chg="delSldLayout">
        <pc:chgData name="Miguel Souto" userId="a90f091e-eb19-48a4-b432-796953068abf" providerId="ADAL" clId="{C42F8298-1303-4E7E-92F0-471DE0C00714}" dt="2024-01-05T10:21:07.320" v="164" actId="47"/>
        <pc:sldMasterMkLst>
          <pc:docMk/>
          <pc:sldMasterMk cId="2446333592" sldId="2147483711"/>
        </pc:sldMasterMkLst>
        <pc:sldLayoutChg chg="del">
          <pc:chgData name="Miguel Souto" userId="a90f091e-eb19-48a4-b432-796953068abf" providerId="ADAL" clId="{C42F8298-1303-4E7E-92F0-471DE0C00714}" dt="2024-01-05T10:21:07.320" v="164" actId="47"/>
          <pc:sldLayoutMkLst>
            <pc:docMk/>
            <pc:sldMasterMk cId="2446333592" sldId="2147483711"/>
            <pc:sldLayoutMk cId="507215337" sldId="2147483715"/>
          </pc:sldLayoutMkLst>
        </pc:sldLayoutChg>
      </pc:sldMasterChg>
    </pc:docChg>
  </pc:docChgLst>
  <pc:docChgLst>
    <pc:chgData name="Miguel Souto" userId="a90f091e-eb19-48a4-b432-796953068abf" providerId="ADAL" clId="{E2CFBB26-4708-4E94-94CC-A75A1797850D}"/>
    <pc:docChg chg="undo custSel addSld delSld modSld sldOrd">
      <pc:chgData name="Miguel Souto" userId="a90f091e-eb19-48a4-b432-796953068abf" providerId="ADAL" clId="{E2CFBB26-4708-4E94-94CC-A75A1797850D}" dt="2025-04-01T13:28:54.420" v="1456" actId="20577"/>
      <pc:docMkLst>
        <pc:docMk/>
      </pc:docMkLst>
      <pc:sldChg chg="addSp modSp mod">
        <pc:chgData name="Miguel Souto" userId="a90f091e-eb19-48a4-b432-796953068abf" providerId="ADAL" clId="{E2CFBB26-4708-4E94-94CC-A75A1797850D}" dt="2025-04-01T10:56:23.885" v="1187" actId="1076"/>
        <pc:sldMkLst>
          <pc:docMk/>
          <pc:sldMk cId="2410196069" sldId="256"/>
        </pc:sldMkLst>
        <pc:spChg chg="mod">
          <ac:chgData name="Miguel Souto" userId="a90f091e-eb19-48a4-b432-796953068abf" providerId="ADAL" clId="{E2CFBB26-4708-4E94-94CC-A75A1797850D}" dt="2025-03-31T16:02:10.382" v="113" actId="20577"/>
          <ac:spMkLst>
            <pc:docMk/>
            <pc:sldMk cId="2410196069" sldId="256"/>
            <ac:spMk id="3" creationId="{00000000-0000-0000-0000-000000000000}"/>
          </ac:spMkLst>
        </pc:spChg>
      </pc:sldChg>
      <pc:sldChg chg="add del">
        <pc:chgData name="Miguel Souto" userId="a90f091e-eb19-48a4-b432-796953068abf" providerId="ADAL" clId="{E2CFBB26-4708-4E94-94CC-A75A1797850D}" dt="2025-03-31T16:03:23.316" v="127" actId="47"/>
        <pc:sldMkLst>
          <pc:docMk/>
          <pc:sldMk cId="2449201939" sldId="257"/>
        </pc:sldMkLst>
      </pc:sldChg>
      <pc:sldChg chg="modSp add del mod">
        <pc:chgData name="Miguel Souto" userId="a90f091e-eb19-48a4-b432-796953068abf" providerId="ADAL" clId="{E2CFBB26-4708-4E94-94CC-A75A1797850D}" dt="2025-03-31T16:06:57.716" v="138" actId="47"/>
        <pc:sldMkLst>
          <pc:docMk/>
          <pc:sldMk cId="1858273416" sldId="258"/>
        </pc:sldMkLst>
      </pc:sldChg>
      <pc:sldChg chg="del">
        <pc:chgData name="Miguel Souto" userId="a90f091e-eb19-48a4-b432-796953068abf" providerId="ADAL" clId="{E2CFBB26-4708-4E94-94CC-A75A1797850D}" dt="2025-03-31T16:02:16.460" v="114" actId="47"/>
        <pc:sldMkLst>
          <pc:docMk/>
          <pc:sldMk cId="2953541801" sldId="263"/>
        </pc:sldMkLst>
      </pc:sldChg>
      <pc:sldChg chg="del">
        <pc:chgData name="Miguel Souto" userId="a90f091e-eb19-48a4-b432-796953068abf" providerId="ADAL" clId="{E2CFBB26-4708-4E94-94CC-A75A1797850D}" dt="2025-03-31T16:26:15.850" v="954" actId="2696"/>
        <pc:sldMkLst>
          <pc:docMk/>
          <pc:sldMk cId="2583981069" sldId="318"/>
        </pc:sldMkLst>
      </pc:sldChg>
      <pc:sldChg chg="add del">
        <pc:chgData name="Miguel Souto" userId="a90f091e-eb19-48a4-b432-796953068abf" providerId="ADAL" clId="{E2CFBB26-4708-4E94-94CC-A75A1797850D}" dt="2025-03-31T16:03:27.043" v="128" actId="47"/>
        <pc:sldMkLst>
          <pc:docMk/>
          <pc:sldMk cId="2020062566" sldId="319"/>
        </pc:sldMkLst>
      </pc:sldChg>
      <pc:sldChg chg="addSp delSp modSp mod ord">
        <pc:chgData name="Miguel Souto" userId="a90f091e-eb19-48a4-b432-796953068abf" providerId="ADAL" clId="{E2CFBB26-4708-4E94-94CC-A75A1797850D}" dt="2025-04-01T10:57:46.101" v="1220" actId="113"/>
        <pc:sldMkLst>
          <pc:docMk/>
          <pc:sldMk cId="976858386" sldId="1290"/>
        </pc:sldMkLst>
      </pc:sldChg>
      <pc:sldChg chg="del">
        <pc:chgData name="Miguel Souto" userId="a90f091e-eb19-48a4-b432-796953068abf" providerId="ADAL" clId="{E2CFBB26-4708-4E94-94CC-A75A1797850D}" dt="2025-03-31T16:03:45.811" v="131" actId="47"/>
        <pc:sldMkLst>
          <pc:docMk/>
          <pc:sldMk cId="3966219552" sldId="1302"/>
        </pc:sldMkLst>
      </pc:sldChg>
      <pc:sldChg chg="del ord">
        <pc:chgData name="Miguel Souto" userId="a90f091e-eb19-48a4-b432-796953068abf" providerId="ADAL" clId="{E2CFBB26-4708-4E94-94CC-A75A1797850D}" dt="2025-03-31T16:40:04.255" v="980" actId="2696"/>
        <pc:sldMkLst>
          <pc:docMk/>
          <pc:sldMk cId="577446974" sldId="1310"/>
        </pc:sldMkLst>
      </pc:sldChg>
      <pc:sldChg chg="del">
        <pc:chgData name="Miguel Souto" userId="a90f091e-eb19-48a4-b432-796953068abf" providerId="ADAL" clId="{E2CFBB26-4708-4E94-94CC-A75A1797850D}" dt="2025-03-31T16:39:58.659" v="979" actId="2696"/>
        <pc:sldMkLst>
          <pc:docMk/>
          <pc:sldMk cId="2962231318" sldId="1323"/>
        </pc:sldMkLst>
      </pc:sldChg>
      <pc:sldChg chg="del">
        <pc:chgData name="Miguel Souto" userId="a90f091e-eb19-48a4-b432-796953068abf" providerId="ADAL" clId="{E2CFBB26-4708-4E94-94CC-A75A1797850D}" dt="2025-03-31T16:05:15.312" v="137" actId="47"/>
        <pc:sldMkLst>
          <pc:docMk/>
          <pc:sldMk cId="3176505526" sldId="1333"/>
        </pc:sldMkLst>
      </pc:sldChg>
      <pc:sldChg chg="del">
        <pc:chgData name="Miguel Souto" userId="a90f091e-eb19-48a4-b432-796953068abf" providerId="ADAL" clId="{E2CFBB26-4708-4E94-94CC-A75A1797850D}" dt="2025-03-31T16:05:02.424" v="136" actId="47"/>
        <pc:sldMkLst>
          <pc:docMk/>
          <pc:sldMk cId="664188050" sldId="1334"/>
        </pc:sldMkLst>
      </pc:sldChg>
      <pc:sldChg chg="addSp delSp modSp mod ord">
        <pc:chgData name="Miguel Souto" userId="a90f091e-eb19-48a4-b432-796953068abf" providerId="ADAL" clId="{E2CFBB26-4708-4E94-94CC-A75A1797850D}" dt="2025-04-01T11:00:29.908" v="1271" actId="20577"/>
        <pc:sldMkLst>
          <pc:docMk/>
          <pc:sldMk cId="7810669" sldId="1335"/>
        </pc:sldMkLst>
      </pc:sldChg>
      <pc:sldChg chg="del">
        <pc:chgData name="Miguel Souto" userId="a90f091e-eb19-48a4-b432-796953068abf" providerId="ADAL" clId="{E2CFBB26-4708-4E94-94CC-A75A1797850D}" dt="2025-03-31T16:22:17.788" v="929" actId="2696"/>
        <pc:sldMkLst>
          <pc:docMk/>
          <pc:sldMk cId="2798531273" sldId="1339"/>
        </pc:sldMkLst>
      </pc:sldChg>
      <pc:sldChg chg="del ord">
        <pc:chgData name="Miguel Souto" userId="a90f091e-eb19-48a4-b432-796953068abf" providerId="ADAL" clId="{E2CFBB26-4708-4E94-94CC-A75A1797850D}" dt="2025-03-31T16:40:55.111" v="998" actId="2696"/>
        <pc:sldMkLst>
          <pc:docMk/>
          <pc:sldMk cId="1897170957" sldId="1340"/>
        </pc:sldMkLst>
      </pc:sldChg>
      <pc:sldChg chg="del">
        <pc:chgData name="Miguel Souto" userId="a90f091e-eb19-48a4-b432-796953068abf" providerId="ADAL" clId="{E2CFBB26-4708-4E94-94CC-A75A1797850D}" dt="2025-03-31T16:03:29.094" v="129" actId="47"/>
        <pc:sldMkLst>
          <pc:docMk/>
          <pc:sldMk cId="2788536178" sldId="4899"/>
        </pc:sldMkLst>
      </pc:sldChg>
      <pc:sldChg chg="del">
        <pc:chgData name="Miguel Souto" userId="a90f091e-eb19-48a4-b432-796953068abf" providerId="ADAL" clId="{E2CFBB26-4708-4E94-94CC-A75A1797850D}" dt="2025-03-31T16:04:38.245" v="132" actId="47"/>
        <pc:sldMkLst>
          <pc:docMk/>
          <pc:sldMk cId="3221353470" sldId="4902"/>
        </pc:sldMkLst>
      </pc:sldChg>
      <pc:sldChg chg="del">
        <pc:chgData name="Miguel Souto" userId="a90f091e-eb19-48a4-b432-796953068abf" providerId="ADAL" clId="{E2CFBB26-4708-4E94-94CC-A75A1797850D}" dt="2025-03-31T16:04:44.139" v="134" actId="47"/>
        <pc:sldMkLst>
          <pc:docMk/>
          <pc:sldMk cId="2704851738" sldId="4903"/>
        </pc:sldMkLst>
      </pc:sldChg>
      <pc:sldChg chg="del">
        <pc:chgData name="Miguel Souto" userId="a90f091e-eb19-48a4-b432-796953068abf" providerId="ADAL" clId="{E2CFBB26-4708-4E94-94CC-A75A1797850D}" dt="2025-03-31T16:04:49.554" v="135" actId="47"/>
        <pc:sldMkLst>
          <pc:docMk/>
          <pc:sldMk cId="2028226488" sldId="4904"/>
        </pc:sldMkLst>
      </pc:sldChg>
      <pc:sldChg chg="del">
        <pc:chgData name="Miguel Souto" userId="a90f091e-eb19-48a4-b432-796953068abf" providerId="ADAL" clId="{E2CFBB26-4708-4E94-94CC-A75A1797850D}" dt="2025-03-31T16:04:41.168" v="133" actId="47"/>
        <pc:sldMkLst>
          <pc:docMk/>
          <pc:sldMk cId="684006682" sldId="4905"/>
        </pc:sldMkLst>
      </pc:sldChg>
      <pc:sldChg chg="del">
        <pc:chgData name="Miguel Souto" userId="a90f091e-eb19-48a4-b432-796953068abf" providerId="ADAL" clId="{E2CFBB26-4708-4E94-94CC-A75A1797850D}" dt="2025-03-31T16:03:43.428" v="130" actId="47"/>
        <pc:sldMkLst>
          <pc:docMk/>
          <pc:sldMk cId="3244650429" sldId="4906"/>
        </pc:sldMkLst>
      </pc:sldChg>
      <pc:sldChg chg="del">
        <pc:chgData name="Miguel Souto" userId="a90f091e-eb19-48a4-b432-796953068abf" providerId="ADAL" clId="{E2CFBB26-4708-4E94-94CC-A75A1797850D}" dt="2025-03-31T16:25:48.546" v="953" actId="2696"/>
        <pc:sldMkLst>
          <pc:docMk/>
          <pc:sldMk cId="898597608" sldId="4907"/>
        </pc:sldMkLst>
      </pc:sldChg>
      <pc:sldChg chg="ord">
        <pc:chgData name="Miguel Souto" userId="a90f091e-eb19-48a4-b432-796953068abf" providerId="ADAL" clId="{E2CFBB26-4708-4E94-94CC-A75A1797850D}" dt="2025-03-31T16:38:16.442" v="970"/>
        <pc:sldMkLst>
          <pc:docMk/>
          <pc:sldMk cId="3257043525" sldId="4908"/>
        </pc:sldMkLst>
      </pc:sldChg>
      <pc:sldChg chg="delSp modSp new mod">
        <pc:chgData name="Miguel Souto" userId="a90f091e-eb19-48a4-b432-796953068abf" providerId="ADAL" clId="{E2CFBB26-4708-4E94-94CC-A75A1797850D}" dt="2025-04-01T13:28:54.420" v="1456" actId="20577"/>
        <pc:sldMkLst>
          <pc:docMk/>
          <pc:sldMk cId="202289260" sldId="4909"/>
        </pc:sldMkLst>
        <pc:spChg chg="mod">
          <ac:chgData name="Miguel Souto" userId="a90f091e-eb19-48a4-b432-796953068abf" providerId="ADAL" clId="{E2CFBB26-4708-4E94-94CC-A75A1797850D}" dt="2025-04-01T13:28:54.420" v="1456" actId="20577"/>
          <ac:spMkLst>
            <pc:docMk/>
            <pc:sldMk cId="202289260" sldId="4909"/>
            <ac:spMk id="2" creationId="{47760F05-2B8F-049A-C95E-48B752889F97}"/>
          </ac:spMkLst>
        </pc:spChg>
        <pc:spChg chg="mod">
          <ac:chgData name="Miguel Souto" userId="a90f091e-eb19-48a4-b432-796953068abf" providerId="ADAL" clId="{E2CFBB26-4708-4E94-94CC-A75A1797850D}" dt="2025-04-01T10:55:00.790" v="1182" actId="122"/>
          <ac:spMkLst>
            <pc:docMk/>
            <pc:sldMk cId="202289260" sldId="4909"/>
            <ac:spMk id="6" creationId="{2021AFD8-3647-091D-1C32-E842AC1F812C}"/>
          </ac:spMkLst>
        </pc:spChg>
      </pc:sldChg>
      <pc:sldChg chg="modSp new del mod">
        <pc:chgData name="Miguel Souto" userId="a90f091e-eb19-48a4-b432-796953068abf" providerId="ADAL" clId="{E2CFBB26-4708-4E94-94CC-A75A1797850D}" dt="2025-03-31T16:19:49.613" v="820" actId="2696"/>
        <pc:sldMkLst>
          <pc:docMk/>
          <pc:sldMk cId="303344191" sldId="4910"/>
        </pc:sldMkLst>
      </pc:sldChg>
      <pc:sldChg chg="modSp add del mod">
        <pc:chgData name="Miguel Souto" userId="a90f091e-eb19-48a4-b432-796953068abf" providerId="ADAL" clId="{E2CFBB26-4708-4E94-94CC-A75A1797850D}" dt="2025-03-31T16:21:54.353" v="880" actId="2696"/>
        <pc:sldMkLst>
          <pc:docMk/>
          <pc:sldMk cId="3806984386" sldId="4911"/>
        </pc:sldMkLst>
      </pc:sldChg>
      <pc:sldChg chg="add del">
        <pc:chgData name="Miguel Souto" userId="a90f091e-eb19-48a4-b432-796953068abf" providerId="ADAL" clId="{E2CFBB26-4708-4E94-94CC-A75A1797850D}" dt="2025-03-31T16:21:56.436" v="881" actId="2696"/>
        <pc:sldMkLst>
          <pc:docMk/>
          <pc:sldMk cId="1555742315" sldId="4912"/>
        </pc:sldMkLst>
      </pc:sldChg>
      <pc:sldChg chg="modSp add mod ord">
        <pc:chgData name="Miguel Souto" userId="a90f091e-eb19-48a4-b432-796953068abf" providerId="ADAL" clId="{E2CFBB26-4708-4E94-94CC-A75A1797850D}" dt="2025-04-01T11:09:24.512" v="1444" actId="207"/>
        <pc:sldMkLst>
          <pc:docMk/>
          <pc:sldMk cId="2666132820" sldId="4913"/>
        </pc:sldMkLst>
        <pc:spChg chg="mod">
          <ac:chgData name="Miguel Souto" userId="a90f091e-eb19-48a4-b432-796953068abf" providerId="ADAL" clId="{E2CFBB26-4708-4E94-94CC-A75A1797850D}" dt="2025-04-01T11:09:24.512" v="1444" actId="207"/>
          <ac:spMkLst>
            <pc:docMk/>
            <pc:sldMk cId="2666132820" sldId="4913"/>
            <ac:spMk id="2" creationId="{F9351E00-73E4-6761-C3BC-8626B39437E6}"/>
          </ac:spMkLst>
        </pc:spChg>
        <pc:spChg chg="mod">
          <ac:chgData name="Miguel Souto" userId="a90f091e-eb19-48a4-b432-796953068abf" providerId="ADAL" clId="{E2CFBB26-4708-4E94-94CC-A75A1797850D}" dt="2025-03-31T16:20:42.018" v="822"/>
          <ac:spMkLst>
            <pc:docMk/>
            <pc:sldMk cId="2666132820" sldId="4913"/>
            <ac:spMk id="6" creationId="{F2222EF9-A19A-BCBB-0DB9-44362F0D914F}"/>
          </ac:spMkLst>
        </pc:spChg>
      </pc:sldChg>
      <pc:sldChg chg="addSp modSp add mod ord">
        <pc:chgData name="Miguel Souto" userId="a90f091e-eb19-48a4-b432-796953068abf" providerId="ADAL" clId="{E2CFBB26-4708-4E94-94CC-A75A1797850D}" dt="2025-03-31T16:41:00.038" v="1000" actId="20577"/>
        <pc:sldMkLst>
          <pc:docMk/>
          <pc:sldMk cId="1343707003" sldId="4914"/>
        </pc:sldMkLst>
      </pc:sldChg>
      <pc:sldChg chg="modSp add mod ord">
        <pc:chgData name="Miguel Souto" userId="a90f091e-eb19-48a4-b432-796953068abf" providerId="ADAL" clId="{E2CFBB26-4708-4E94-94CC-A75A1797850D}" dt="2025-04-01T11:08:31.455" v="1440" actId="20577"/>
        <pc:sldMkLst>
          <pc:docMk/>
          <pc:sldMk cId="2302567275" sldId="4915"/>
        </pc:sldMkLst>
        <pc:spChg chg="mod">
          <ac:chgData name="Miguel Souto" userId="a90f091e-eb19-48a4-b432-796953068abf" providerId="ADAL" clId="{E2CFBB26-4708-4E94-94CC-A75A1797850D}" dt="2025-04-01T11:08:31.455" v="1440" actId="20577"/>
          <ac:spMkLst>
            <pc:docMk/>
            <pc:sldMk cId="2302567275" sldId="4915"/>
            <ac:spMk id="2" creationId="{9AC92780-C48B-9728-02A9-21CF09223869}"/>
          </ac:spMkLst>
        </pc:spChg>
        <pc:spChg chg="mod">
          <ac:chgData name="Miguel Souto" userId="a90f091e-eb19-48a4-b432-796953068abf" providerId="ADAL" clId="{E2CFBB26-4708-4E94-94CC-A75A1797850D}" dt="2025-03-31T16:40:19.817" v="993" actId="20577"/>
          <ac:spMkLst>
            <pc:docMk/>
            <pc:sldMk cId="2302567275" sldId="4915"/>
            <ac:spMk id="6" creationId="{F614563A-FCAA-26A2-3A56-9BEEF9A8FD65}"/>
          </ac:spMkLst>
        </pc:spChg>
      </pc:sldChg>
    </pc:docChg>
  </pc:docChgLst>
  <pc:docChgLst>
    <pc:chgData name="Miguel Souto" userId="a90f091e-eb19-48a4-b432-796953068abf" providerId="ADAL" clId="{F3A11024-3CEC-4318-B9B0-42B1742C6797}"/>
    <pc:docChg chg="undo custSel delSld modSld">
      <pc:chgData name="Miguel Souto" userId="a90f091e-eb19-48a4-b432-796953068abf" providerId="ADAL" clId="{F3A11024-3CEC-4318-B9B0-42B1742C6797}" dt="2025-02-07T16:21:39.694" v="550" actId="20577"/>
      <pc:docMkLst>
        <pc:docMk/>
      </pc:docMkLst>
      <pc:sldChg chg="modSp mod">
        <pc:chgData name="Miguel Souto" userId="a90f091e-eb19-48a4-b432-796953068abf" providerId="ADAL" clId="{F3A11024-3CEC-4318-B9B0-42B1742C6797}" dt="2025-02-07T16:21:39.694" v="550" actId="20577"/>
        <pc:sldMkLst>
          <pc:docMk/>
          <pc:sldMk cId="2410196069" sldId="256"/>
        </pc:sldMkLst>
        <pc:spChg chg="mod">
          <ac:chgData name="Miguel Souto" userId="a90f091e-eb19-48a4-b432-796953068abf" providerId="ADAL" clId="{F3A11024-3CEC-4318-B9B0-42B1742C6797}" dt="2025-02-07T16:21:39.694" v="550" actId="20577"/>
          <ac:spMkLst>
            <pc:docMk/>
            <pc:sldMk cId="2410196069" sldId="256"/>
            <ac:spMk id="3" creationId="{00000000-0000-0000-0000-000000000000}"/>
          </ac:spMkLst>
        </pc:spChg>
      </pc:sldChg>
      <pc:sldChg chg="modSp mod">
        <pc:chgData name="Miguel Souto" userId="a90f091e-eb19-48a4-b432-796953068abf" providerId="ADAL" clId="{F3A11024-3CEC-4318-B9B0-42B1742C6797}" dt="2025-02-07T16:12:03.549" v="531" actId="20577"/>
        <pc:sldMkLst>
          <pc:docMk/>
          <pc:sldMk cId="1858273416" sldId="258"/>
        </pc:sldMkLst>
      </pc:sldChg>
      <pc:sldChg chg="del">
        <pc:chgData name="Miguel Souto" userId="a90f091e-eb19-48a4-b432-796953068abf" providerId="ADAL" clId="{F3A11024-3CEC-4318-B9B0-42B1742C6797}" dt="2025-02-07T15:56:32.137" v="124" actId="2696"/>
        <pc:sldMkLst>
          <pc:docMk/>
          <pc:sldMk cId="2639265317" sldId="302"/>
        </pc:sldMkLst>
      </pc:sldChg>
    </pc:docChg>
  </pc:docChgLst>
  <pc:docChgLst>
    <pc:chgData name="Miguel Souto" userId="S::miguel.souto@brit-thoracic.org.uk::a90f091e-eb19-48a4-b432-796953068abf" providerId="AD" clId="Web-{D0C24891-45C0-A430-BDCF-96DBB89ECE48}"/>
    <pc:docChg chg="modSld">
      <pc:chgData name="Miguel Souto" userId="S::miguel.souto@brit-thoracic.org.uk::a90f091e-eb19-48a4-b432-796953068abf" providerId="AD" clId="Web-{D0C24891-45C0-A430-BDCF-96DBB89ECE48}" dt="2025-04-04T08:20:31.953" v="18" actId="20577"/>
      <pc:docMkLst>
        <pc:docMk/>
      </pc:docMkLst>
      <pc:sldChg chg="modSp">
        <pc:chgData name="Miguel Souto" userId="S::miguel.souto@brit-thoracic.org.uk::a90f091e-eb19-48a4-b432-796953068abf" providerId="AD" clId="Web-{D0C24891-45C0-A430-BDCF-96DBB89ECE48}" dt="2025-04-04T08:19:00.277" v="11" actId="20577"/>
        <pc:sldMkLst>
          <pc:docMk/>
          <pc:sldMk cId="2666132820" sldId="4913"/>
        </pc:sldMkLst>
        <pc:spChg chg="mod">
          <ac:chgData name="Miguel Souto" userId="S::miguel.souto@brit-thoracic.org.uk::a90f091e-eb19-48a4-b432-796953068abf" providerId="AD" clId="Web-{D0C24891-45C0-A430-BDCF-96DBB89ECE48}" dt="2025-04-04T08:19:00.277" v="11" actId="20577"/>
          <ac:spMkLst>
            <pc:docMk/>
            <pc:sldMk cId="2666132820" sldId="4913"/>
            <ac:spMk id="2" creationId="{F9351E00-73E4-6761-C3BC-8626B39437E6}"/>
          </ac:spMkLst>
        </pc:spChg>
      </pc:sldChg>
      <pc:sldChg chg="modSp">
        <pc:chgData name="Miguel Souto" userId="S::miguel.souto@brit-thoracic.org.uk::a90f091e-eb19-48a4-b432-796953068abf" providerId="AD" clId="Web-{D0C24891-45C0-A430-BDCF-96DBB89ECE48}" dt="2025-04-04T08:20:31.953" v="18" actId="20577"/>
        <pc:sldMkLst>
          <pc:docMk/>
          <pc:sldMk cId="2302567275" sldId="4915"/>
        </pc:sldMkLst>
        <pc:spChg chg="mod">
          <ac:chgData name="Miguel Souto" userId="S::miguel.souto@brit-thoracic.org.uk::a90f091e-eb19-48a4-b432-796953068abf" providerId="AD" clId="Web-{D0C24891-45C0-A430-BDCF-96DBB89ECE48}" dt="2025-04-04T08:20:31.953" v="18" actId="20577"/>
          <ac:spMkLst>
            <pc:docMk/>
            <pc:sldMk cId="2302567275" sldId="4915"/>
            <ac:spMk id="2" creationId="{9AC92780-C48B-9728-02A9-21CF09223869}"/>
          </ac:spMkLst>
        </pc:spChg>
      </pc:sldChg>
      <pc:sldChg chg="modSp">
        <pc:chgData name="Miguel Souto" userId="S::miguel.souto@brit-thoracic.org.uk::a90f091e-eb19-48a4-b432-796953068abf" providerId="AD" clId="Web-{D0C24891-45C0-A430-BDCF-96DBB89ECE48}" dt="2025-04-04T08:19:26.091" v="13" actId="20577"/>
        <pc:sldMkLst>
          <pc:docMk/>
          <pc:sldMk cId="564074654" sldId="2147472711"/>
        </pc:sldMkLst>
        <pc:spChg chg="mod">
          <ac:chgData name="Miguel Souto" userId="S::miguel.souto@brit-thoracic.org.uk::a90f091e-eb19-48a4-b432-796953068abf" providerId="AD" clId="Web-{D0C24891-45C0-A430-BDCF-96DBB89ECE48}" dt="2025-04-04T08:19:26.091" v="13" actId="20577"/>
          <ac:spMkLst>
            <pc:docMk/>
            <pc:sldMk cId="564074654" sldId="2147472711"/>
            <ac:spMk id="2" creationId="{86AECDFA-2CF7-9B87-AEE8-16F016575032}"/>
          </ac:spMkLst>
        </pc:spChg>
      </pc:sldChg>
    </pc:docChg>
  </pc:docChgLst>
  <pc:docChgLst>
    <pc:chgData name="Miguel Souto" userId="a90f091e-eb19-48a4-b432-796953068abf" providerId="ADAL" clId="{313984DB-CCC7-46BE-BC30-E8CD4666F9AB}"/>
    <pc:docChg chg="undo custSel addSld delSld modSld sldOrd delMainMaster">
      <pc:chgData name="Miguel Souto" userId="a90f091e-eb19-48a4-b432-796953068abf" providerId="ADAL" clId="{313984DB-CCC7-46BE-BC30-E8CD4666F9AB}" dt="2025-04-02T14:09:13.510" v="2157" actId="20577"/>
      <pc:docMkLst>
        <pc:docMk/>
      </pc:docMkLst>
      <pc:sldChg chg="addSp delSp modSp mod">
        <pc:chgData name="Miguel Souto" userId="a90f091e-eb19-48a4-b432-796953068abf" providerId="ADAL" clId="{313984DB-CCC7-46BE-BC30-E8CD4666F9AB}" dt="2025-04-02T10:50:15.876" v="771" actId="21"/>
        <pc:sldMkLst>
          <pc:docMk/>
          <pc:sldMk cId="2410196069" sldId="256"/>
        </pc:sldMkLst>
        <pc:picChg chg="add mod">
          <ac:chgData name="Miguel Souto" userId="a90f091e-eb19-48a4-b432-796953068abf" providerId="ADAL" clId="{313984DB-CCC7-46BE-BC30-E8CD4666F9AB}" dt="2025-04-02T10:50:02.435" v="770" actId="1076"/>
          <ac:picMkLst>
            <pc:docMk/>
            <pc:sldMk cId="2410196069" sldId="256"/>
            <ac:picMk id="6" creationId="{0CCFE814-11C9-5F6F-1E88-ADE1AD6BFED2}"/>
          </ac:picMkLst>
        </pc:picChg>
      </pc:sldChg>
      <pc:sldChg chg="delSp del mod">
        <pc:chgData name="Miguel Souto" userId="a90f091e-eb19-48a4-b432-796953068abf" providerId="ADAL" clId="{313984DB-CCC7-46BE-BC30-E8CD4666F9AB}" dt="2025-04-02T10:20:07.300" v="594" actId="2696"/>
        <pc:sldMkLst>
          <pc:docMk/>
          <pc:sldMk cId="806049063" sldId="257"/>
        </pc:sldMkLst>
      </pc:sldChg>
      <pc:sldChg chg="del">
        <pc:chgData name="Miguel Souto" userId="a90f091e-eb19-48a4-b432-796953068abf" providerId="ADAL" clId="{313984DB-CCC7-46BE-BC30-E8CD4666F9AB}" dt="2025-04-02T09:46:51.905" v="9" actId="2696"/>
        <pc:sldMkLst>
          <pc:docMk/>
          <pc:sldMk cId="976858386" sldId="1290"/>
        </pc:sldMkLst>
      </pc:sldChg>
      <pc:sldChg chg="delSp del mod">
        <pc:chgData name="Miguel Souto" userId="a90f091e-eb19-48a4-b432-796953068abf" providerId="ADAL" clId="{313984DB-CCC7-46BE-BC30-E8CD4666F9AB}" dt="2025-04-02T10:01:38.357" v="361" actId="2696"/>
        <pc:sldMkLst>
          <pc:docMk/>
          <pc:sldMk cId="7810669" sldId="1335"/>
        </pc:sldMkLst>
      </pc:sldChg>
      <pc:sldChg chg="del">
        <pc:chgData name="Miguel Souto" userId="a90f091e-eb19-48a4-b432-796953068abf" providerId="ADAL" clId="{313984DB-CCC7-46BE-BC30-E8CD4666F9AB}" dt="2025-04-02T11:20:37.707" v="851" actId="47"/>
        <pc:sldMkLst>
          <pc:docMk/>
          <pc:sldMk cId="3257043525" sldId="4908"/>
        </pc:sldMkLst>
      </pc:sldChg>
      <pc:sldChg chg="addSp delSp modSp mod">
        <pc:chgData name="Miguel Souto" userId="a90f091e-eb19-48a4-b432-796953068abf" providerId="ADAL" clId="{313984DB-CCC7-46BE-BC30-E8CD4666F9AB}" dt="2025-04-02T13:29:53.311" v="2039" actId="2710"/>
        <pc:sldMkLst>
          <pc:docMk/>
          <pc:sldMk cId="202289260" sldId="4909"/>
        </pc:sldMkLst>
        <pc:spChg chg="mod">
          <ac:chgData name="Miguel Souto" userId="a90f091e-eb19-48a4-b432-796953068abf" providerId="ADAL" clId="{313984DB-CCC7-46BE-BC30-E8CD4666F9AB}" dt="2025-04-02T13:29:53.311" v="2039" actId="2710"/>
          <ac:spMkLst>
            <pc:docMk/>
            <pc:sldMk cId="202289260" sldId="4909"/>
            <ac:spMk id="2" creationId="{47760F05-2B8F-049A-C95E-48B752889F97}"/>
          </ac:spMkLst>
        </pc:spChg>
      </pc:sldChg>
      <pc:sldChg chg="addSp modSp mod ord">
        <pc:chgData name="Miguel Souto" userId="a90f091e-eb19-48a4-b432-796953068abf" providerId="ADAL" clId="{313984DB-CCC7-46BE-BC30-E8CD4666F9AB}" dt="2025-04-02T10:54:03.384" v="785" actId="1076"/>
        <pc:sldMkLst>
          <pc:docMk/>
          <pc:sldMk cId="2666132820" sldId="4913"/>
        </pc:sldMkLst>
        <pc:spChg chg="mod">
          <ac:chgData name="Miguel Souto" userId="a90f091e-eb19-48a4-b432-796953068abf" providerId="ADAL" clId="{313984DB-CCC7-46BE-BC30-E8CD4666F9AB}" dt="2025-04-02T09:53:42.105" v="71" actId="27636"/>
          <ac:spMkLst>
            <pc:docMk/>
            <pc:sldMk cId="2666132820" sldId="4913"/>
            <ac:spMk id="2" creationId="{F9351E00-73E4-6761-C3BC-8626B39437E6}"/>
          </ac:spMkLst>
        </pc:spChg>
        <pc:spChg chg="mod">
          <ac:chgData name="Miguel Souto" userId="a90f091e-eb19-48a4-b432-796953068abf" providerId="ADAL" clId="{313984DB-CCC7-46BE-BC30-E8CD4666F9AB}" dt="2025-04-02T09:54:29.602" v="75" actId="6549"/>
          <ac:spMkLst>
            <pc:docMk/>
            <pc:sldMk cId="2666132820" sldId="4913"/>
            <ac:spMk id="4" creationId="{C884A95C-9937-C795-5E67-71D6A9CB30E6}"/>
          </ac:spMkLst>
        </pc:spChg>
        <pc:picChg chg="add mod">
          <ac:chgData name="Miguel Souto" userId="a90f091e-eb19-48a4-b432-796953068abf" providerId="ADAL" clId="{313984DB-CCC7-46BE-BC30-E8CD4666F9AB}" dt="2025-04-02T10:54:03.384" v="785" actId="1076"/>
          <ac:picMkLst>
            <pc:docMk/>
            <pc:sldMk cId="2666132820" sldId="4913"/>
            <ac:picMk id="3" creationId="{814C2559-C52B-CF95-B2CB-B30F68F455B3}"/>
          </ac:picMkLst>
        </pc:picChg>
      </pc:sldChg>
      <pc:sldChg chg="addSp modSp mod ord">
        <pc:chgData name="Miguel Souto" userId="a90f091e-eb19-48a4-b432-796953068abf" providerId="ADAL" clId="{313984DB-CCC7-46BE-BC30-E8CD4666F9AB}" dt="2025-04-02T13:03:36.569" v="1609" actId="20577"/>
        <pc:sldMkLst>
          <pc:docMk/>
          <pc:sldMk cId="2302567275" sldId="4915"/>
        </pc:sldMkLst>
        <pc:spChg chg="mod">
          <ac:chgData name="Miguel Souto" userId="a90f091e-eb19-48a4-b432-796953068abf" providerId="ADAL" clId="{313984DB-CCC7-46BE-BC30-E8CD4666F9AB}" dt="2025-04-02T13:03:36.569" v="1609" actId="20577"/>
          <ac:spMkLst>
            <pc:docMk/>
            <pc:sldMk cId="2302567275" sldId="4915"/>
            <ac:spMk id="2" creationId="{9AC92780-C48B-9728-02A9-21CF09223869}"/>
          </ac:spMkLst>
        </pc:spChg>
        <pc:spChg chg="mod">
          <ac:chgData name="Miguel Souto" userId="a90f091e-eb19-48a4-b432-796953068abf" providerId="ADAL" clId="{313984DB-CCC7-46BE-BC30-E8CD4666F9AB}" dt="2025-04-02T10:06:22.974" v="450" actId="6549"/>
          <ac:spMkLst>
            <pc:docMk/>
            <pc:sldMk cId="2302567275" sldId="4915"/>
            <ac:spMk id="4" creationId="{29E95423-DC18-2F43-2BE5-8942EAF234CA}"/>
          </ac:spMkLst>
        </pc:spChg>
        <pc:spChg chg="mod">
          <ac:chgData name="Miguel Souto" userId="a90f091e-eb19-48a4-b432-796953068abf" providerId="ADAL" clId="{313984DB-CCC7-46BE-BC30-E8CD4666F9AB}" dt="2025-04-02T10:02:27.520" v="366"/>
          <ac:spMkLst>
            <pc:docMk/>
            <pc:sldMk cId="2302567275" sldId="4915"/>
            <ac:spMk id="6" creationId="{F614563A-FCAA-26A2-3A56-9BEEF9A8FD65}"/>
          </ac:spMkLst>
        </pc:spChg>
        <pc:picChg chg="add mod">
          <ac:chgData name="Miguel Souto" userId="a90f091e-eb19-48a4-b432-796953068abf" providerId="ADAL" clId="{313984DB-CCC7-46BE-BC30-E8CD4666F9AB}" dt="2025-04-02T10:54:38.250" v="791" actId="1076"/>
          <ac:picMkLst>
            <pc:docMk/>
            <pc:sldMk cId="2302567275" sldId="4915"/>
            <ac:picMk id="3" creationId="{8E9F7E80-2828-C6B6-D861-E4C3C45E2E14}"/>
          </ac:picMkLst>
        </pc:picChg>
      </pc:sldChg>
      <pc:sldChg chg="addSp modSp mod">
        <pc:chgData name="Miguel Souto" userId="a90f091e-eb19-48a4-b432-796953068abf" providerId="ADAL" clId="{313984DB-CCC7-46BE-BC30-E8CD4666F9AB}" dt="2025-04-02T13:30:43.477" v="2087" actId="20577"/>
        <pc:sldMkLst>
          <pc:docMk/>
          <pc:sldMk cId="348563759" sldId="4916"/>
        </pc:sldMkLst>
        <pc:spChg chg="mod">
          <ac:chgData name="Miguel Souto" userId="a90f091e-eb19-48a4-b432-796953068abf" providerId="ADAL" clId="{313984DB-CCC7-46BE-BC30-E8CD4666F9AB}" dt="2025-04-02T13:30:43.477" v="2087" actId="20577"/>
          <ac:spMkLst>
            <pc:docMk/>
            <pc:sldMk cId="348563759" sldId="4916"/>
            <ac:spMk id="2" creationId="{2E2D40A8-4E06-11F6-06C2-20D5EB4E8202}"/>
          </ac:spMkLst>
        </pc:spChg>
        <pc:spChg chg="mod">
          <ac:chgData name="Miguel Souto" userId="a90f091e-eb19-48a4-b432-796953068abf" providerId="ADAL" clId="{313984DB-CCC7-46BE-BC30-E8CD4666F9AB}" dt="2025-04-02T10:51:53.220" v="772" actId="6549"/>
          <ac:spMkLst>
            <pc:docMk/>
            <pc:sldMk cId="348563759" sldId="4916"/>
            <ac:spMk id="4" creationId="{9A50AF96-E7F8-F002-D8FB-902DB82B2518}"/>
          </ac:spMkLst>
        </pc:spChg>
        <pc:spChg chg="mod">
          <ac:chgData name="Miguel Souto" userId="a90f091e-eb19-48a4-b432-796953068abf" providerId="ADAL" clId="{313984DB-CCC7-46BE-BC30-E8CD4666F9AB}" dt="2025-04-02T11:18:09.479" v="824" actId="20577"/>
          <ac:spMkLst>
            <pc:docMk/>
            <pc:sldMk cId="348563759" sldId="4916"/>
            <ac:spMk id="6" creationId="{C8E23770-96D0-8CD9-1040-1C99756B0664}"/>
          </ac:spMkLst>
        </pc:spChg>
        <pc:picChg chg="add mod">
          <ac:chgData name="Miguel Souto" userId="a90f091e-eb19-48a4-b432-796953068abf" providerId="ADAL" clId="{313984DB-CCC7-46BE-BC30-E8CD4666F9AB}" dt="2025-04-02T10:53:14.367" v="778" actId="1076"/>
          <ac:picMkLst>
            <pc:docMk/>
            <pc:sldMk cId="348563759" sldId="4916"/>
            <ac:picMk id="3" creationId="{8C628B7A-36F8-CC95-0469-37E7A1068E4F}"/>
          </ac:picMkLst>
        </pc:picChg>
      </pc:sldChg>
      <pc:sldChg chg="del">
        <pc:chgData name="Miguel Souto" userId="a90f091e-eb19-48a4-b432-796953068abf" providerId="ADAL" clId="{313984DB-CCC7-46BE-BC30-E8CD4666F9AB}" dt="2025-04-02T09:52:41.071" v="47" actId="2696"/>
        <pc:sldMkLst>
          <pc:docMk/>
          <pc:sldMk cId="1422369545" sldId="2147472687"/>
        </pc:sldMkLst>
      </pc:sldChg>
      <pc:sldChg chg="addSp delSp modSp add del mod">
        <pc:chgData name="Miguel Souto" userId="a90f091e-eb19-48a4-b432-796953068abf" providerId="ADAL" clId="{313984DB-CCC7-46BE-BC30-E8CD4666F9AB}" dt="2025-04-02T10:16:25.070" v="555" actId="2696"/>
        <pc:sldMkLst>
          <pc:docMk/>
          <pc:sldMk cId="3386818314" sldId="2147472709"/>
        </pc:sldMkLst>
      </pc:sldChg>
      <pc:sldChg chg="addSp modSp mod">
        <pc:chgData name="Miguel Souto" userId="a90f091e-eb19-48a4-b432-796953068abf" providerId="ADAL" clId="{313984DB-CCC7-46BE-BC30-E8CD4666F9AB}" dt="2025-04-02T13:33:35.232" v="2131" actId="20577"/>
        <pc:sldMkLst>
          <pc:docMk/>
          <pc:sldMk cId="1045631672" sldId="2147472710"/>
        </pc:sldMkLst>
        <pc:spChg chg="mod">
          <ac:chgData name="Miguel Souto" userId="a90f091e-eb19-48a4-b432-796953068abf" providerId="ADAL" clId="{313984DB-CCC7-46BE-BC30-E8CD4666F9AB}" dt="2025-04-02T13:32:36.993" v="2130" actId="21"/>
          <ac:spMkLst>
            <pc:docMk/>
            <pc:sldMk cId="1045631672" sldId="2147472710"/>
            <ac:spMk id="2" creationId="{E5AA0495-362D-D6EB-261D-25D3A6B54BEB}"/>
          </ac:spMkLst>
        </pc:spChg>
        <pc:spChg chg="mod">
          <ac:chgData name="Miguel Souto" userId="a90f091e-eb19-48a4-b432-796953068abf" providerId="ADAL" clId="{313984DB-CCC7-46BE-BC30-E8CD4666F9AB}" dt="2025-04-02T09:43:42.771" v="4" actId="6549"/>
          <ac:spMkLst>
            <pc:docMk/>
            <pc:sldMk cId="1045631672" sldId="2147472710"/>
            <ac:spMk id="4" creationId="{100D61F4-1BEC-ED5B-A83A-CD58B9234182}"/>
          </ac:spMkLst>
        </pc:spChg>
        <pc:spChg chg="mod">
          <ac:chgData name="Miguel Souto" userId="a90f091e-eb19-48a4-b432-796953068abf" providerId="ADAL" clId="{313984DB-CCC7-46BE-BC30-E8CD4666F9AB}" dt="2025-04-02T13:33:35.232" v="2131" actId="20577"/>
          <ac:spMkLst>
            <pc:docMk/>
            <pc:sldMk cId="1045631672" sldId="2147472710"/>
            <ac:spMk id="6" creationId="{4A31D757-4C8A-2511-C5E1-25D78F0D9098}"/>
          </ac:spMkLst>
        </pc:spChg>
        <pc:picChg chg="add mod">
          <ac:chgData name="Miguel Souto" userId="a90f091e-eb19-48a4-b432-796953068abf" providerId="ADAL" clId="{313984DB-CCC7-46BE-BC30-E8CD4666F9AB}" dt="2025-04-02T10:53:27.533" v="780" actId="1076"/>
          <ac:picMkLst>
            <pc:docMk/>
            <pc:sldMk cId="1045631672" sldId="2147472710"/>
            <ac:picMk id="3" creationId="{40EE950B-51B7-2996-3C6E-E34283A57029}"/>
          </ac:picMkLst>
        </pc:picChg>
      </pc:sldChg>
      <pc:sldChg chg="addSp modSp mod ord">
        <pc:chgData name="Miguel Souto" userId="a90f091e-eb19-48a4-b432-796953068abf" providerId="ADAL" clId="{313984DB-CCC7-46BE-BC30-E8CD4666F9AB}" dt="2025-04-02T13:34:45.964" v="2145" actId="2710"/>
        <pc:sldMkLst>
          <pc:docMk/>
          <pc:sldMk cId="564074654" sldId="2147472711"/>
        </pc:sldMkLst>
        <pc:spChg chg="mod">
          <ac:chgData name="Miguel Souto" userId="a90f091e-eb19-48a4-b432-796953068abf" providerId="ADAL" clId="{313984DB-CCC7-46BE-BC30-E8CD4666F9AB}" dt="2025-04-02T13:34:45.964" v="2145" actId="2710"/>
          <ac:spMkLst>
            <pc:docMk/>
            <pc:sldMk cId="564074654" sldId="2147472711"/>
            <ac:spMk id="2" creationId="{86AECDFA-2CF7-9B87-AEE8-16F016575032}"/>
          </ac:spMkLst>
        </pc:spChg>
        <pc:spChg chg="mod">
          <ac:chgData name="Miguel Souto" userId="a90f091e-eb19-48a4-b432-796953068abf" providerId="ADAL" clId="{313984DB-CCC7-46BE-BC30-E8CD4666F9AB}" dt="2025-04-02T09:54:37.020" v="76" actId="6549"/>
          <ac:spMkLst>
            <pc:docMk/>
            <pc:sldMk cId="564074654" sldId="2147472711"/>
            <ac:spMk id="4" creationId="{5931B90D-8EEA-1143-4A5F-6F7C4F50D605}"/>
          </ac:spMkLst>
        </pc:spChg>
        <pc:spChg chg="mod">
          <ac:chgData name="Miguel Souto" userId="a90f091e-eb19-48a4-b432-796953068abf" providerId="ADAL" clId="{313984DB-CCC7-46BE-BC30-E8CD4666F9AB}" dt="2025-04-02T11:42:52.401" v="1086" actId="6549"/>
          <ac:spMkLst>
            <pc:docMk/>
            <pc:sldMk cId="564074654" sldId="2147472711"/>
            <ac:spMk id="6" creationId="{B1490007-315B-3D11-003E-7D5AF3722151}"/>
          </ac:spMkLst>
        </pc:spChg>
        <pc:picChg chg="add mod">
          <ac:chgData name="Miguel Souto" userId="a90f091e-eb19-48a4-b432-796953068abf" providerId="ADAL" clId="{313984DB-CCC7-46BE-BC30-E8CD4666F9AB}" dt="2025-04-02T10:54:27.027" v="789" actId="1076"/>
          <ac:picMkLst>
            <pc:docMk/>
            <pc:sldMk cId="564074654" sldId="2147472711"/>
            <ac:picMk id="3" creationId="{633F218C-EDC8-7398-FB66-5FB56399B73B}"/>
          </ac:picMkLst>
        </pc:picChg>
      </pc:sldChg>
      <pc:sldChg chg="addSp modSp mod">
        <pc:chgData name="Miguel Souto" userId="a90f091e-eb19-48a4-b432-796953068abf" providerId="ADAL" clId="{313984DB-CCC7-46BE-BC30-E8CD4666F9AB}" dt="2025-04-02T14:08:27.839" v="2154" actId="20577"/>
        <pc:sldMkLst>
          <pc:docMk/>
          <pc:sldMk cId="983283475" sldId="2147472712"/>
        </pc:sldMkLst>
        <pc:spChg chg="mod">
          <ac:chgData name="Miguel Souto" userId="a90f091e-eb19-48a4-b432-796953068abf" providerId="ADAL" clId="{313984DB-CCC7-46BE-BC30-E8CD4666F9AB}" dt="2025-04-02T14:08:27.839" v="2154" actId="20577"/>
          <ac:spMkLst>
            <pc:docMk/>
            <pc:sldMk cId="983283475" sldId="2147472712"/>
            <ac:spMk id="2" creationId="{1DBF0CE5-B9C9-D27B-C589-FC04BDB71BBE}"/>
          </ac:spMkLst>
        </pc:spChg>
        <pc:spChg chg="mod">
          <ac:chgData name="Miguel Souto" userId="a90f091e-eb19-48a4-b432-796953068abf" providerId="ADAL" clId="{313984DB-CCC7-46BE-BC30-E8CD4666F9AB}" dt="2025-04-02T10:07:03.687" v="464" actId="6549"/>
          <ac:spMkLst>
            <pc:docMk/>
            <pc:sldMk cId="983283475" sldId="2147472712"/>
            <ac:spMk id="4" creationId="{DEEA2ECA-3367-687C-1379-0EE7226B1C24}"/>
          </ac:spMkLst>
        </pc:spChg>
        <pc:spChg chg="mod">
          <ac:chgData name="Miguel Souto" userId="a90f091e-eb19-48a4-b432-796953068abf" providerId="ADAL" clId="{313984DB-CCC7-46BE-BC30-E8CD4666F9AB}" dt="2025-04-02T13:19:35.396" v="1947" actId="14100"/>
          <ac:spMkLst>
            <pc:docMk/>
            <pc:sldMk cId="983283475" sldId="2147472712"/>
            <ac:spMk id="6" creationId="{620D1405-E692-DC44-EAED-8492A7919A25}"/>
          </ac:spMkLst>
        </pc:spChg>
        <pc:picChg chg="add mod">
          <ac:chgData name="Miguel Souto" userId="a90f091e-eb19-48a4-b432-796953068abf" providerId="ADAL" clId="{313984DB-CCC7-46BE-BC30-E8CD4666F9AB}" dt="2025-04-02T10:55:14.398" v="796" actId="1076"/>
          <ac:picMkLst>
            <pc:docMk/>
            <pc:sldMk cId="983283475" sldId="2147472712"/>
            <ac:picMk id="3" creationId="{26BBB7EF-7C68-75C5-9794-9D82D6D3AF1D}"/>
          </ac:picMkLst>
        </pc:picChg>
      </pc:sldChg>
      <pc:sldChg chg="del">
        <pc:chgData name="Miguel Souto" userId="a90f091e-eb19-48a4-b432-796953068abf" providerId="ADAL" clId="{313984DB-CCC7-46BE-BC30-E8CD4666F9AB}" dt="2025-04-02T10:18:14.549" v="570" actId="2696"/>
        <pc:sldMkLst>
          <pc:docMk/>
          <pc:sldMk cId="2831596996" sldId="2147472713"/>
        </pc:sldMkLst>
      </pc:sldChg>
      <pc:sldChg chg="modSp add del mod">
        <pc:chgData name="Miguel Souto" userId="a90f091e-eb19-48a4-b432-796953068abf" providerId="ADAL" clId="{313984DB-CCC7-46BE-BC30-E8CD4666F9AB}" dt="2025-04-02T09:46:44.193" v="8" actId="2696"/>
        <pc:sldMkLst>
          <pc:docMk/>
          <pc:sldMk cId="314661292" sldId="2147472714"/>
        </pc:sldMkLst>
      </pc:sldChg>
      <pc:sldChg chg="addSp delSp modSp add mod">
        <pc:chgData name="Miguel Souto" userId="a90f091e-eb19-48a4-b432-796953068abf" providerId="ADAL" clId="{313984DB-CCC7-46BE-BC30-E8CD4666F9AB}" dt="2025-04-02T11:18:52.850" v="826" actId="20577"/>
        <pc:sldMkLst>
          <pc:docMk/>
          <pc:sldMk cId="3515442819" sldId="2147472715"/>
        </pc:sldMkLst>
        <pc:spChg chg="mod">
          <ac:chgData name="Miguel Souto" userId="a90f091e-eb19-48a4-b432-796953068abf" providerId="ADAL" clId="{313984DB-CCC7-46BE-BC30-E8CD4666F9AB}" dt="2025-04-02T11:18:52.850" v="826" actId="20577"/>
          <ac:spMkLst>
            <pc:docMk/>
            <pc:sldMk cId="3515442819" sldId="2147472715"/>
            <ac:spMk id="3" creationId="{DB660FD8-23E2-F398-31F7-E8F1BA107839}"/>
          </ac:spMkLst>
        </pc:spChg>
        <pc:spChg chg="mod">
          <ac:chgData name="Miguel Souto" userId="a90f091e-eb19-48a4-b432-796953068abf" providerId="ADAL" clId="{313984DB-CCC7-46BE-BC30-E8CD4666F9AB}" dt="2025-04-02T10:30:44.975" v="687" actId="1076"/>
          <ac:spMkLst>
            <pc:docMk/>
            <pc:sldMk cId="3515442819" sldId="2147472715"/>
            <ac:spMk id="5" creationId="{08713458-12C6-25B5-8126-E114920E5101}"/>
          </ac:spMkLst>
        </pc:spChg>
        <pc:picChg chg="add mod">
          <ac:chgData name="Miguel Souto" userId="a90f091e-eb19-48a4-b432-796953068abf" providerId="ADAL" clId="{313984DB-CCC7-46BE-BC30-E8CD4666F9AB}" dt="2025-04-02T10:32:30.545" v="731" actId="14100"/>
          <ac:picMkLst>
            <pc:docMk/>
            <pc:sldMk cId="3515442819" sldId="2147472715"/>
            <ac:picMk id="6" creationId="{EC566464-18DC-2A0F-4BB4-3C571525F693}"/>
          </ac:picMkLst>
        </pc:picChg>
        <pc:picChg chg="add mod">
          <ac:chgData name="Miguel Souto" userId="a90f091e-eb19-48a4-b432-796953068abf" providerId="ADAL" clId="{313984DB-CCC7-46BE-BC30-E8CD4666F9AB}" dt="2025-04-02T10:53:51.937" v="783" actId="1076"/>
          <ac:picMkLst>
            <pc:docMk/>
            <pc:sldMk cId="3515442819" sldId="2147472715"/>
            <ac:picMk id="8" creationId="{399957FE-A3F2-5E67-34BB-34AB9AD6B3D0}"/>
          </ac:picMkLst>
        </pc:picChg>
      </pc:sldChg>
      <pc:sldChg chg="addSp delSp modSp add mod ord">
        <pc:chgData name="Miguel Souto" userId="a90f091e-eb19-48a4-b432-796953068abf" providerId="ADAL" clId="{313984DB-CCC7-46BE-BC30-E8CD4666F9AB}" dt="2025-04-02T10:54:14.307" v="787" actId="1076"/>
        <pc:sldMkLst>
          <pc:docMk/>
          <pc:sldMk cId="2321155343" sldId="2147472716"/>
        </pc:sldMkLst>
        <pc:spChg chg="mod">
          <ac:chgData name="Miguel Souto" userId="a90f091e-eb19-48a4-b432-796953068abf" providerId="ADAL" clId="{313984DB-CCC7-46BE-BC30-E8CD4666F9AB}" dt="2025-04-02T09:52:21.958" v="46" actId="20577"/>
          <ac:spMkLst>
            <pc:docMk/>
            <pc:sldMk cId="2321155343" sldId="2147472716"/>
            <ac:spMk id="3" creationId="{34CFB87D-EDB5-1353-FA1F-A65632C6B99B}"/>
          </ac:spMkLst>
        </pc:spChg>
        <pc:picChg chg="add mod">
          <ac:chgData name="Miguel Souto" userId="a90f091e-eb19-48a4-b432-796953068abf" providerId="ADAL" clId="{313984DB-CCC7-46BE-BC30-E8CD4666F9AB}" dt="2025-04-02T09:51:42.108" v="21"/>
          <ac:picMkLst>
            <pc:docMk/>
            <pc:sldMk cId="2321155343" sldId="2147472716"/>
            <ac:picMk id="2" creationId="{E8F21A23-55AB-8F0B-496A-9B16213F38A3}"/>
          </ac:picMkLst>
        </pc:picChg>
        <pc:picChg chg="add mod">
          <ac:chgData name="Miguel Souto" userId="a90f091e-eb19-48a4-b432-796953068abf" providerId="ADAL" clId="{313984DB-CCC7-46BE-BC30-E8CD4666F9AB}" dt="2025-04-02T10:54:14.307" v="787" actId="1076"/>
          <ac:picMkLst>
            <pc:docMk/>
            <pc:sldMk cId="2321155343" sldId="2147472716"/>
            <ac:picMk id="6" creationId="{E094F2E3-3B0E-552E-0B5C-FDE47E643C74}"/>
          </ac:picMkLst>
        </pc:picChg>
      </pc:sldChg>
      <pc:sldChg chg="addSp delSp modSp add mod">
        <pc:chgData name="Miguel Souto" userId="a90f091e-eb19-48a4-b432-796953068abf" providerId="ADAL" clId="{313984DB-CCC7-46BE-BC30-E8CD4666F9AB}" dt="2025-04-02T10:54:55.700" v="794" actId="14100"/>
        <pc:sldMkLst>
          <pc:docMk/>
          <pc:sldMk cId="1627736846" sldId="2147472717"/>
        </pc:sldMkLst>
        <pc:spChg chg="mod">
          <ac:chgData name="Miguel Souto" userId="a90f091e-eb19-48a4-b432-796953068abf" providerId="ADAL" clId="{313984DB-CCC7-46BE-BC30-E8CD4666F9AB}" dt="2025-04-02T09:58:42.630" v="272" actId="27636"/>
          <ac:spMkLst>
            <pc:docMk/>
            <pc:sldMk cId="1627736846" sldId="2147472717"/>
            <ac:spMk id="2" creationId="{EFD11B7E-DF3C-F400-1D78-B0756A4E6285}"/>
          </ac:spMkLst>
        </pc:spChg>
        <pc:spChg chg="mod">
          <ac:chgData name="Miguel Souto" userId="a90f091e-eb19-48a4-b432-796953068abf" providerId="ADAL" clId="{313984DB-CCC7-46BE-BC30-E8CD4666F9AB}" dt="2025-04-02T10:22:01.842" v="618" actId="20577"/>
          <ac:spMkLst>
            <pc:docMk/>
            <pc:sldMk cId="1627736846" sldId="2147472717"/>
            <ac:spMk id="6" creationId="{B7DD17F2-EC03-8451-FCAC-699E052C5820}"/>
          </ac:spMkLst>
        </pc:spChg>
        <pc:picChg chg="add mod">
          <ac:chgData name="Miguel Souto" userId="a90f091e-eb19-48a4-b432-796953068abf" providerId="ADAL" clId="{313984DB-CCC7-46BE-BC30-E8CD4666F9AB}" dt="2025-04-02T10:54:55.700" v="794" actId="14100"/>
          <ac:picMkLst>
            <pc:docMk/>
            <pc:sldMk cId="1627736846" sldId="2147472717"/>
            <ac:picMk id="33" creationId="{D781472F-4C69-EDB1-7F50-BB2058BD86DA}"/>
          </ac:picMkLst>
        </pc:picChg>
        <pc:picChg chg="add mod">
          <ac:chgData name="Miguel Souto" userId="a90f091e-eb19-48a4-b432-796953068abf" providerId="ADAL" clId="{313984DB-CCC7-46BE-BC30-E8CD4666F9AB}" dt="2025-04-02T10:54:51.816" v="793" actId="1076"/>
          <ac:picMkLst>
            <pc:docMk/>
            <pc:sldMk cId="1627736846" sldId="2147472717"/>
            <ac:picMk id="34" creationId="{36CEDA01-ACDE-DDBD-0EC5-1882B4DC3E8C}"/>
          </ac:picMkLst>
        </pc:picChg>
      </pc:sldChg>
      <pc:sldChg chg="add del">
        <pc:chgData name="Miguel Souto" userId="a90f091e-eb19-48a4-b432-796953068abf" providerId="ADAL" clId="{313984DB-CCC7-46BE-BC30-E8CD4666F9AB}" dt="2025-04-02T09:51:24.716" v="17"/>
        <pc:sldMkLst>
          <pc:docMk/>
          <pc:sldMk cId="2313758234" sldId="2147472717"/>
        </pc:sldMkLst>
      </pc:sldChg>
      <pc:sldChg chg="addSp delSp modSp add mod">
        <pc:chgData name="Miguel Souto" userId="a90f091e-eb19-48a4-b432-796953068abf" providerId="ADAL" clId="{313984DB-CCC7-46BE-BC30-E8CD4666F9AB}" dt="2025-04-02T10:55:28.502" v="799" actId="1076"/>
        <pc:sldMkLst>
          <pc:docMk/>
          <pc:sldMk cId="3458444328" sldId="2147472718"/>
        </pc:sldMkLst>
        <pc:spChg chg="mod">
          <ac:chgData name="Miguel Souto" userId="a90f091e-eb19-48a4-b432-796953068abf" providerId="ADAL" clId="{313984DB-CCC7-46BE-BC30-E8CD4666F9AB}" dt="2025-04-02T10:15:57.543" v="552" actId="20577"/>
          <ac:spMkLst>
            <pc:docMk/>
            <pc:sldMk cId="3458444328" sldId="2147472718"/>
            <ac:spMk id="6" creationId="{473748CA-8435-EA9E-31B5-5F15BF5B414D}"/>
          </ac:spMkLst>
        </pc:spChg>
        <pc:picChg chg="add mod">
          <ac:chgData name="Miguel Souto" userId="a90f091e-eb19-48a4-b432-796953068abf" providerId="ADAL" clId="{313984DB-CCC7-46BE-BC30-E8CD4666F9AB}" dt="2025-04-02T10:55:23.477" v="797" actId="14100"/>
          <ac:picMkLst>
            <pc:docMk/>
            <pc:sldMk cId="3458444328" sldId="2147472718"/>
            <ac:picMk id="8" creationId="{E0D345E6-13E4-4A08-D98C-F2C75596E348}"/>
          </ac:picMkLst>
        </pc:picChg>
        <pc:picChg chg="add mod">
          <ac:chgData name="Miguel Souto" userId="a90f091e-eb19-48a4-b432-796953068abf" providerId="ADAL" clId="{313984DB-CCC7-46BE-BC30-E8CD4666F9AB}" dt="2025-04-02T10:55:28.502" v="799" actId="1076"/>
          <ac:picMkLst>
            <pc:docMk/>
            <pc:sldMk cId="3458444328" sldId="2147472718"/>
            <ac:picMk id="9" creationId="{7E5971C2-5950-FB9D-779D-C2ED6E21B30E}"/>
          </ac:picMkLst>
        </pc:picChg>
      </pc:sldChg>
      <pc:sldChg chg="addSp modSp add mod ord">
        <pc:chgData name="Miguel Souto" userId="a90f091e-eb19-48a4-b432-796953068abf" providerId="ADAL" clId="{313984DB-CCC7-46BE-BC30-E8CD4666F9AB}" dt="2025-04-02T14:09:13.510" v="2157" actId="20577"/>
        <pc:sldMkLst>
          <pc:docMk/>
          <pc:sldMk cId="3328910006" sldId="2147472719"/>
        </pc:sldMkLst>
        <pc:spChg chg="mod">
          <ac:chgData name="Miguel Souto" userId="a90f091e-eb19-48a4-b432-796953068abf" providerId="ADAL" clId="{313984DB-CCC7-46BE-BC30-E8CD4666F9AB}" dt="2025-04-02T11:15:35.685" v="808" actId="1076"/>
          <ac:spMkLst>
            <pc:docMk/>
            <pc:sldMk cId="3328910006" sldId="2147472719"/>
            <ac:spMk id="2" creationId="{9DAD0063-0DFD-BC51-38E7-20D84AB4EF5F}"/>
          </ac:spMkLst>
        </pc:spChg>
        <pc:spChg chg="mod">
          <ac:chgData name="Miguel Souto" userId="a90f091e-eb19-48a4-b432-796953068abf" providerId="ADAL" clId="{313984DB-CCC7-46BE-BC30-E8CD4666F9AB}" dt="2025-04-02T14:09:13.510" v="2157" actId="20577"/>
          <ac:spMkLst>
            <pc:docMk/>
            <pc:sldMk cId="3328910006" sldId="2147472719"/>
            <ac:spMk id="6" creationId="{B6F6AE61-CF69-331A-1757-8CCB1B77EBF2}"/>
          </ac:spMkLst>
        </pc:spChg>
        <pc:picChg chg="add mod">
          <ac:chgData name="Miguel Souto" userId="a90f091e-eb19-48a4-b432-796953068abf" providerId="ADAL" clId="{313984DB-CCC7-46BE-BC30-E8CD4666F9AB}" dt="2025-04-02T10:55:45.563" v="803" actId="1076"/>
          <ac:picMkLst>
            <pc:docMk/>
            <pc:sldMk cId="3328910006" sldId="2147472719"/>
            <ac:picMk id="3" creationId="{9F6666FC-E72B-FB83-6464-4EAD10C06D59}"/>
          </ac:picMkLst>
        </pc:picChg>
      </pc:sldChg>
      <pc:sldChg chg="add del">
        <pc:chgData name="Miguel Souto" userId="a90f091e-eb19-48a4-b432-796953068abf" providerId="ADAL" clId="{313984DB-CCC7-46BE-BC30-E8CD4666F9AB}" dt="2025-04-02T10:16:42.355" v="557" actId="2890"/>
        <pc:sldMkLst>
          <pc:docMk/>
          <pc:sldMk cId="3451242193" sldId="2147472719"/>
        </pc:sldMkLst>
      </pc:sldChg>
      <pc:sldChg chg="addSp delSp modSp add mod">
        <pc:chgData name="Miguel Souto" userId="a90f091e-eb19-48a4-b432-796953068abf" providerId="ADAL" clId="{313984DB-CCC7-46BE-BC30-E8CD4666F9AB}" dt="2025-04-02T10:56:12.405" v="807" actId="14100"/>
        <pc:sldMkLst>
          <pc:docMk/>
          <pc:sldMk cId="1953416155" sldId="2147472720"/>
        </pc:sldMkLst>
        <pc:spChg chg="mod">
          <ac:chgData name="Miguel Souto" userId="a90f091e-eb19-48a4-b432-796953068abf" providerId="ADAL" clId="{313984DB-CCC7-46BE-BC30-E8CD4666F9AB}" dt="2025-04-02T10:19:00.697" v="584" actId="20577"/>
          <ac:spMkLst>
            <pc:docMk/>
            <pc:sldMk cId="1953416155" sldId="2147472720"/>
            <ac:spMk id="6" creationId="{F57EA608-DDF7-109A-829E-EB65B45EFDAB}"/>
          </ac:spMkLst>
        </pc:spChg>
        <pc:picChg chg="add mod">
          <ac:chgData name="Miguel Souto" userId="a90f091e-eb19-48a4-b432-796953068abf" providerId="ADAL" clId="{313984DB-CCC7-46BE-BC30-E8CD4666F9AB}" dt="2025-04-02T10:56:12.405" v="807" actId="14100"/>
          <ac:picMkLst>
            <pc:docMk/>
            <pc:sldMk cId="1953416155" sldId="2147472720"/>
            <ac:picMk id="8" creationId="{83B79FB0-94AC-52CA-D6B2-8EDED84FD16D}"/>
          </ac:picMkLst>
        </pc:picChg>
        <pc:picChg chg="add mod">
          <ac:chgData name="Miguel Souto" userId="a90f091e-eb19-48a4-b432-796953068abf" providerId="ADAL" clId="{313984DB-CCC7-46BE-BC30-E8CD4666F9AB}" dt="2025-04-02T10:56:05.136" v="806" actId="1076"/>
          <ac:picMkLst>
            <pc:docMk/>
            <pc:sldMk cId="1953416155" sldId="2147472720"/>
            <ac:picMk id="9" creationId="{E7D56BD8-0D8A-6B50-99F9-BD40125F0684}"/>
          </ac:picMkLst>
        </pc:picChg>
      </pc:sldChg>
      <pc:sldChg chg="modSp add mod ord">
        <pc:chgData name="Miguel Souto" userId="a90f091e-eb19-48a4-b432-796953068abf" providerId="ADAL" clId="{313984DB-CCC7-46BE-BC30-E8CD4666F9AB}" dt="2025-04-02T11:51:15.313" v="1456" actId="113"/>
        <pc:sldMkLst>
          <pc:docMk/>
          <pc:sldMk cId="1710267246" sldId="2147472721"/>
        </pc:sldMkLst>
        <pc:spChg chg="mod">
          <ac:chgData name="Miguel Souto" userId="a90f091e-eb19-48a4-b432-796953068abf" providerId="ADAL" clId="{313984DB-CCC7-46BE-BC30-E8CD4666F9AB}" dt="2025-04-02T11:51:15.313" v="1456" actId="113"/>
          <ac:spMkLst>
            <pc:docMk/>
            <pc:sldMk cId="1710267246" sldId="2147472721"/>
            <ac:spMk id="2" creationId="{D977D3FD-3105-8E98-9E42-47E2C409E779}"/>
          </ac:spMkLst>
        </pc:spChg>
        <pc:spChg chg="mod">
          <ac:chgData name="Miguel Souto" userId="a90f091e-eb19-48a4-b432-796953068abf" providerId="ADAL" clId="{313984DB-CCC7-46BE-BC30-E8CD4666F9AB}" dt="2025-04-02T11:37:07.304" v="1015" actId="20577"/>
          <ac:spMkLst>
            <pc:docMk/>
            <pc:sldMk cId="1710267246" sldId="2147472721"/>
            <ac:spMk id="6" creationId="{8E88E8B2-8215-93CF-6DE1-25073174E0EA}"/>
          </ac:spMkLst>
        </pc:spChg>
      </pc:sldChg>
      <pc:sldChg chg="add del">
        <pc:chgData name="Miguel Souto" userId="a90f091e-eb19-48a4-b432-796953068abf" providerId="ADAL" clId="{313984DB-CCC7-46BE-BC30-E8CD4666F9AB}" dt="2025-04-02T10:41:07.039" v="757" actId="2696"/>
        <pc:sldMkLst>
          <pc:docMk/>
          <pc:sldMk cId="3549203961" sldId="2147472721"/>
        </pc:sldMkLst>
      </pc:sldChg>
      <pc:sldMasterChg chg="del delSldLayout">
        <pc:chgData name="Miguel Souto" userId="a90f091e-eb19-48a4-b432-796953068abf" providerId="ADAL" clId="{313984DB-CCC7-46BE-BC30-E8CD4666F9AB}" dt="2025-04-02T11:20:37.707" v="851" actId="47"/>
        <pc:sldMasterMkLst>
          <pc:docMk/>
          <pc:sldMasterMk cId="817168690" sldId="2147483715"/>
        </pc:sldMasterMkLst>
        <pc:sldLayoutChg chg="del">
          <pc:chgData name="Miguel Souto" userId="a90f091e-eb19-48a4-b432-796953068abf" providerId="ADAL" clId="{313984DB-CCC7-46BE-BC30-E8CD4666F9AB}" dt="2025-04-02T11:20:37.707" v="851" actId="47"/>
          <pc:sldLayoutMkLst>
            <pc:docMk/>
            <pc:sldMasterMk cId="817168690" sldId="2147483715"/>
            <pc:sldLayoutMk cId="2746756201" sldId="2147483716"/>
          </pc:sldLayoutMkLst>
        </pc:sldLayoutChg>
        <pc:sldLayoutChg chg="del">
          <pc:chgData name="Miguel Souto" userId="a90f091e-eb19-48a4-b432-796953068abf" providerId="ADAL" clId="{313984DB-CCC7-46BE-BC30-E8CD4666F9AB}" dt="2025-04-02T11:20:37.707" v="851" actId="47"/>
          <pc:sldLayoutMkLst>
            <pc:docMk/>
            <pc:sldMasterMk cId="817168690" sldId="2147483715"/>
            <pc:sldLayoutMk cId="811277110" sldId="2147483717"/>
          </pc:sldLayoutMkLst>
        </pc:sldLayoutChg>
        <pc:sldLayoutChg chg="del">
          <pc:chgData name="Miguel Souto" userId="a90f091e-eb19-48a4-b432-796953068abf" providerId="ADAL" clId="{313984DB-CCC7-46BE-BC30-E8CD4666F9AB}" dt="2025-04-02T11:20:37.707" v="851" actId="47"/>
          <pc:sldLayoutMkLst>
            <pc:docMk/>
            <pc:sldMasterMk cId="817168690" sldId="2147483715"/>
            <pc:sldLayoutMk cId="1077384397" sldId="2147483718"/>
          </pc:sldLayoutMkLst>
        </pc:sldLayoutChg>
        <pc:sldLayoutChg chg="del">
          <pc:chgData name="Miguel Souto" userId="a90f091e-eb19-48a4-b432-796953068abf" providerId="ADAL" clId="{313984DB-CCC7-46BE-BC30-E8CD4666F9AB}" dt="2025-04-02T11:20:37.707" v="851" actId="47"/>
          <pc:sldLayoutMkLst>
            <pc:docMk/>
            <pc:sldMasterMk cId="817168690" sldId="2147483715"/>
            <pc:sldLayoutMk cId="3010032418" sldId="2147483719"/>
          </pc:sldLayoutMkLst>
        </pc:sldLayoutChg>
        <pc:sldLayoutChg chg="del">
          <pc:chgData name="Miguel Souto" userId="a90f091e-eb19-48a4-b432-796953068abf" providerId="ADAL" clId="{313984DB-CCC7-46BE-BC30-E8CD4666F9AB}" dt="2025-04-02T11:20:37.707" v="851" actId="47"/>
          <pc:sldLayoutMkLst>
            <pc:docMk/>
            <pc:sldMasterMk cId="817168690" sldId="2147483715"/>
            <pc:sldLayoutMk cId="386679083" sldId="2147483720"/>
          </pc:sldLayoutMkLst>
        </pc:sldLayoutChg>
        <pc:sldLayoutChg chg="del">
          <pc:chgData name="Miguel Souto" userId="a90f091e-eb19-48a4-b432-796953068abf" providerId="ADAL" clId="{313984DB-CCC7-46BE-BC30-E8CD4666F9AB}" dt="2025-04-02T11:20:37.707" v="851" actId="47"/>
          <pc:sldLayoutMkLst>
            <pc:docMk/>
            <pc:sldMasterMk cId="817168690" sldId="2147483715"/>
            <pc:sldLayoutMk cId="4192258438" sldId="2147483721"/>
          </pc:sldLayoutMkLst>
        </pc:sldLayoutChg>
        <pc:sldLayoutChg chg="del">
          <pc:chgData name="Miguel Souto" userId="a90f091e-eb19-48a4-b432-796953068abf" providerId="ADAL" clId="{313984DB-CCC7-46BE-BC30-E8CD4666F9AB}" dt="2025-04-02T11:20:37.707" v="851" actId="47"/>
          <pc:sldLayoutMkLst>
            <pc:docMk/>
            <pc:sldMasterMk cId="817168690" sldId="2147483715"/>
            <pc:sldLayoutMk cId="74704310" sldId="2147483722"/>
          </pc:sldLayoutMkLst>
        </pc:sldLayoutChg>
        <pc:sldLayoutChg chg="del">
          <pc:chgData name="Miguel Souto" userId="a90f091e-eb19-48a4-b432-796953068abf" providerId="ADAL" clId="{313984DB-CCC7-46BE-BC30-E8CD4666F9AB}" dt="2025-04-02T11:20:37.707" v="851" actId="47"/>
          <pc:sldLayoutMkLst>
            <pc:docMk/>
            <pc:sldMasterMk cId="817168690" sldId="2147483715"/>
            <pc:sldLayoutMk cId="4262590517" sldId="2147483723"/>
          </pc:sldLayoutMkLst>
        </pc:sldLayoutChg>
        <pc:sldLayoutChg chg="del">
          <pc:chgData name="Miguel Souto" userId="a90f091e-eb19-48a4-b432-796953068abf" providerId="ADAL" clId="{313984DB-CCC7-46BE-BC30-E8CD4666F9AB}" dt="2025-04-02T11:20:37.707" v="851" actId="47"/>
          <pc:sldLayoutMkLst>
            <pc:docMk/>
            <pc:sldMasterMk cId="817168690" sldId="2147483715"/>
            <pc:sldLayoutMk cId="2704809711" sldId="2147483724"/>
          </pc:sldLayoutMkLst>
        </pc:sldLayoutChg>
        <pc:sldLayoutChg chg="del">
          <pc:chgData name="Miguel Souto" userId="a90f091e-eb19-48a4-b432-796953068abf" providerId="ADAL" clId="{313984DB-CCC7-46BE-BC30-E8CD4666F9AB}" dt="2025-04-02T11:20:37.707" v="851" actId="47"/>
          <pc:sldLayoutMkLst>
            <pc:docMk/>
            <pc:sldMasterMk cId="817168690" sldId="2147483715"/>
            <pc:sldLayoutMk cId="291806170" sldId="2147483725"/>
          </pc:sldLayoutMkLst>
        </pc:sldLayoutChg>
        <pc:sldLayoutChg chg="del">
          <pc:chgData name="Miguel Souto" userId="a90f091e-eb19-48a4-b432-796953068abf" providerId="ADAL" clId="{313984DB-CCC7-46BE-BC30-E8CD4666F9AB}" dt="2025-04-02T11:20:37.707" v="851" actId="47"/>
          <pc:sldLayoutMkLst>
            <pc:docMk/>
            <pc:sldMasterMk cId="817168690" sldId="2147483715"/>
            <pc:sldLayoutMk cId="3833505875" sldId="2147483726"/>
          </pc:sldLayoutMkLst>
        </pc:sldLayoutChg>
      </pc:sldMasterChg>
      <pc:sldMasterChg chg="delSldLayout">
        <pc:chgData name="Miguel Souto" userId="a90f091e-eb19-48a4-b432-796953068abf" providerId="ADAL" clId="{313984DB-CCC7-46BE-BC30-E8CD4666F9AB}" dt="2025-04-02T10:18:14.549" v="570" actId="2696"/>
        <pc:sldMasterMkLst>
          <pc:docMk/>
          <pc:sldMasterMk cId="1881778505" sldId="2147483727"/>
        </pc:sldMasterMkLst>
        <pc:sldLayoutChg chg="del">
          <pc:chgData name="Miguel Souto" userId="a90f091e-eb19-48a4-b432-796953068abf" providerId="ADAL" clId="{313984DB-CCC7-46BE-BC30-E8CD4666F9AB}" dt="2025-04-02T09:52:41.071" v="47" actId="2696"/>
          <pc:sldLayoutMkLst>
            <pc:docMk/>
            <pc:sldMasterMk cId="1881778505" sldId="2147483727"/>
            <pc:sldLayoutMk cId="3222898908" sldId="2147483730"/>
          </pc:sldLayoutMkLst>
        </pc:sldLayoutChg>
        <pc:sldLayoutChg chg="del">
          <pc:chgData name="Miguel Souto" userId="a90f091e-eb19-48a4-b432-796953068abf" providerId="ADAL" clId="{313984DB-CCC7-46BE-BC30-E8CD4666F9AB}" dt="2025-04-02T10:18:14.549" v="570" actId="2696"/>
          <pc:sldLayoutMkLst>
            <pc:docMk/>
            <pc:sldMasterMk cId="1881778505" sldId="2147483727"/>
            <pc:sldLayoutMk cId="3378846387" sldId="2147483732"/>
          </pc:sldLayoutMkLst>
        </pc:sldLayoutChg>
      </pc:sldMasterChg>
      <pc:sldMasterChg chg="del delSldLayout">
        <pc:chgData name="Miguel Souto" userId="a90f091e-eb19-48a4-b432-796953068abf" providerId="ADAL" clId="{313984DB-CCC7-46BE-BC30-E8CD4666F9AB}" dt="2025-04-02T10:20:07.300" v="594" actId="2696"/>
        <pc:sldMasterMkLst>
          <pc:docMk/>
          <pc:sldMasterMk cId="1748921290" sldId="2147483733"/>
        </pc:sldMasterMkLst>
        <pc:sldLayoutChg chg="del">
          <pc:chgData name="Miguel Souto" userId="a90f091e-eb19-48a4-b432-796953068abf" providerId="ADAL" clId="{313984DB-CCC7-46BE-BC30-E8CD4666F9AB}" dt="2025-04-02T10:20:07.300" v="594" actId="2696"/>
          <pc:sldLayoutMkLst>
            <pc:docMk/>
            <pc:sldMasterMk cId="1748921290" sldId="2147483733"/>
            <pc:sldLayoutMk cId="2891929735" sldId="2147483734"/>
          </pc:sldLayoutMkLst>
        </pc:sldLayoutChg>
        <pc:sldLayoutChg chg="del">
          <pc:chgData name="Miguel Souto" userId="a90f091e-eb19-48a4-b432-796953068abf" providerId="ADAL" clId="{313984DB-CCC7-46BE-BC30-E8CD4666F9AB}" dt="2025-04-02T10:20:07.300" v="594" actId="2696"/>
          <pc:sldLayoutMkLst>
            <pc:docMk/>
            <pc:sldMasterMk cId="1748921290" sldId="2147483733"/>
            <pc:sldLayoutMk cId="598358750" sldId="2147483735"/>
          </pc:sldLayoutMkLst>
        </pc:sldLayoutChg>
        <pc:sldLayoutChg chg="del">
          <pc:chgData name="Miguel Souto" userId="a90f091e-eb19-48a4-b432-796953068abf" providerId="ADAL" clId="{313984DB-CCC7-46BE-BC30-E8CD4666F9AB}" dt="2025-04-02T10:20:07.300" v="594" actId="2696"/>
          <pc:sldLayoutMkLst>
            <pc:docMk/>
            <pc:sldMasterMk cId="1748921290" sldId="2147483733"/>
            <pc:sldLayoutMk cId="854056473" sldId="2147483736"/>
          </pc:sldLayoutMkLst>
        </pc:sldLayoutChg>
        <pc:sldLayoutChg chg="del">
          <pc:chgData name="Miguel Souto" userId="a90f091e-eb19-48a4-b432-796953068abf" providerId="ADAL" clId="{313984DB-CCC7-46BE-BC30-E8CD4666F9AB}" dt="2025-04-02T10:20:07.300" v="594" actId="2696"/>
          <pc:sldLayoutMkLst>
            <pc:docMk/>
            <pc:sldMasterMk cId="1748921290" sldId="2147483733"/>
            <pc:sldLayoutMk cId="3698467436" sldId="2147483737"/>
          </pc:sldLayoutMkLst>
        </pc:sldLayoutChg>
        <pc:sldLayoutChg chg="del">
          <pc:chgData name="Miguel Souto" userId="a90f091e-eb19-48a4-b432-796953068abf" providerId="ADAL" clId="{313984DB-CCC7-46BE-BC30-E8CD4666F9AB}" dt="2025-04-02T10:20:07.300" v="594" actId="2696"/>
          <pc:sldLayoutMkLst>
            <pc:docMk/>
            <pc:sldMasterMk cId="1748921290" sldId="2147483733"/>
            <pc:sldLayoutMk cId="2759566875" sldId="2147483738"/>
          </pc:sldLayoutMkLst>
        </pc:sldLayoutChg>
        <pc:sldLayoutChg chg="del">
          <pc:chgData name="Miguel Souto" userId="a90f091e-eb19-48a4-b432-796953068abf" providerId="ADAL" clId="{313984DB-CCC7-46BE-BC30-E8CD4666F9AB}" dt="2025-04-02T10:20:07.300" v="594" actId="2696"/>
          <pc:sldLayoutMkLst>
            <pc:docMk/>
            <pc:sldMasterMk cId="1748921290" sldId="2147483733"/>
            <pc:sldLayoutMk cId="2557291439" sldId="2147483739"/>
          </pc:sldLayoutMkLst>
        </pc:sldLayoutChg>
        <pc:sldLayoutChg chg="del">
          <pc:chgData name="Miguel Souto" userId="a90f091e-eb19-48a4-b432-796953068abf" providerId="ADAL" clId="{313984DB-CCC7-46BE-BC30-E8CD4666F9AB}" dt="2025-04-02T10:20:07.300" v="594" actId="2696"/>
          <pc:sldLayoutMkLst>
            <pc:docMk/>
            <pc:sldMasterMk cId="1748921290" sldId="2147483733"/>
            <pc:sldLayoutMk cId="3627384260" sldId="2147483740"/>
          </pc:sldLayoutMkLst>
        </pc:sldLayoutChg>
        <pc:sldLayoutChg chg="del">
          <pc:chgData name="Miguel Souto" userId="a90f091e-eb19-48a4-b432-796953068abf" providerId="ADAL" clId="{313984DB-CCC7-46BE-BC30-E8CD4666F9AB}" dt="2025-04-02T10:20:07.300" v="594" actId="2696"/>
          <pc:sldLayoutMkLst>
            <pc:docMk/>
            <pc:sldMasterMk cId="1748921290" sldId="2147483733"/>
            <pc:sldLayoutMk cId="701087538" sldId="2147483741"/>
          </pc:sldLayoutMkLst>
        </pc:sldLayoutChg>
        <pc:sldLayoutChg chg="del">
          <pc:chgData name="Miguel Souto" userId="a90f091e-eb19-48a4-b432-796953068abf" providerId="ADAL" clId="{313984DB-CCC7-46BE-BC30-E8CD4666F9AB}" dt="2025-04-02T10:20:07.300" v="594" actId="2696"/>
          <pc:sldLayoutMkLst>
            <pc:docMk/>
            <pc:sldMasterMk cId="1748921290" sldId="2147483733"/>
            <pc:sldLayoutMk cId="1188492381" sldId="2147483742"/>
          </pc:sldLayoutMkLst>
        </pc:sldLayoutChg>
        <pc:sldLayoutChg chg="del">
          <pc:chgData name="Miguel Souto" userId="a90f091e-eb19-48a4-b432-796953068abf" providerId="ADAL" clId="{313984DB-CCC7-46BE-BC30-E8CD4666F9AB}" dt="2025-04-02T10:20:07.300" v="594" actId="2696"/>
          <pc:sldLayoutMkLst>
            <pc:docMk/>
            <pc:sldMasterMk cId="1748921290" sldId="2147483733"/>
            <pc:sldLayoutMk cId="1015176659" sldId="2147483743"/>
          </pc:sldLayoutMkLst>
        </pc:sldLayoutChg>
        <pc:sldLayoutChg chg="del">
          <pc:chgData name="Miguel Souto" userId="a90f091e-eb19-48a4-b432-796953068abf" providerId="ADAL" clId="{313984DB-CCC7-46BE-BC30-E8CD4666F9AB}" dt="2025-04-02T10:20:07.300" v="594" actId="2696"/>
          <pc:sldLayoutMkLst>
            <pc:docMk/>
            <pc:sldMasterMk cId="1748921290" sldId="2147483733"/>
            <pc:sldLayoutMk cId="3160432017" sldId="2147483744"/>
          </pc:sldLayoutMkLst>
        </pc:sldLayoutChg>
      </pc:sldMasterChg>
    </pc:docChg>
  </pc:docChgLst>
  <pc:docChgLst>
    <pc:chgData name="Miguel Souto" userId="a90f091e-eb19-48a4-b432-796953068abf" providerId="ADAL" clId="{403DE51A-18F2-4B61-847E-A947B030579F}"/>
    <pc:docChg chg="custSel modSld">
      <pc:chgData name="Miguel Souto" userId="a90f091e-eb19-48a4-b432-796953068abf" providerId="ADAL" clId="{403DE51A-18F2-4B61-847E-A947B030579F}" dt="2024-08-22T11:08:00.083" v="7" actId="1076"/>
      <pc:docMkLst>
        <pc:docMk/>
      </pc:docMkLst>
      <pc:sldChg chg="addSp delSp modSp mod">
        <pc:chgData name="Miguel Souto" userId="a90f091e-eb19-48a4-b432-796953068abf" providerId="ADAL" clId="{403DE51A-18F2-4B61-847E-A947B030579F}" dt="2024-08-22T11:08:00.083" v="7" actId="1076"/>
        <pc:sldMkLst>
          <pc:docMk/>
          <pc:sldMk cId="2639265317" sldId="302"/>
        </pc:sldMkLst>
      </pc:sldChg>
    </pc:docChg>
  </pc:docChgLst>
  <pc:docChgLst>
    <pc:chgData name="Miguel Souto" userId="a90f091e-eb19-48a4-b432-796953068abf" providerId="ADAL" clId="{A2800AF6-999D-485D-8AC6-34A032834D25}"/>
    <pc:docChg chg="custSel modSld">
      <pc:chgData name="Miguel Souto" userId="a90f091e-eb19-48a4-b432-796953068abf" providerId="ADAL" clId="{A2800AF6-999D-485D-8AC6-34A032834D25}" dt="2025-02-26T16:17:55.236" v="411"/>
      <pc:docMkLst>
        <pc:docMk/>
      </pc:docMkLst>
      <pc:sldChg chg="modSp mod">
        <pc:chgData name="Miguel Souto" userId="a90f091e-eb19-48a4-b432-796953068abf" providerId="ADAL" clId="{A2800AF6-999D-485D-8AC6-34A032834D25}" dt="2025-02-26T13:27:43.218" v="27" actId="20577"/>
        <pc:sldMkLst>
          <pc:docMk/>
          <pc:sldMk cId="2410196069" sldId="256"/>
        </pc:sldMkLst>
        <pc:spChg chg="mod">
          <ac:chgData name="Miguel Souto" userId="a90f091e-eb19-48a4-b432-796953068abf" providerId="ADAL" clId="{A2800AF6-999D-485D-8AC6-34A032834D25}" dt="2025-02-26T13:27:39.030" v="25" actId="20577"/>
          <ac:spMkLst>
            <pc:docMk/>
            <pc:sldMk cId="2410196069" sldId="256"/>
            <ac:spMk id="3" creationId="{00000000-0000-0000-0000-000000000000}"/>
          </ac:spMkLst>
        </pc:spChg>
      </pc:sldChg>
      <pc:sldChg chg="modSp mod">
        <pc:chgData name="Miguel Souto" userId="a90f091e-eb19-48a4-b432-796953068abf" providerId="ADAL" clId="{A2800AF6-999D-485D-8AC6-34A032834D25}" dt="2025-02-26T16:17:55.236" v="411"/>
        <pc:sldMkLst>
          <pc:docMk/>
          <pc:sldMk cId="1858273416" sldId="258"/>
        </pc:sldMkLst>
      </pc:sldChg>
    </pc:docChg>
  </pc:docChgLst>
  <pc:docChgLst>
    <pc:chgData name="Miguel Souto" userId="a90f091e-eb19-48a4-b432-796953068abf" providerId="ADAL" clId="{EE684C02-E922-4254-A855-3757C5F17B92}"/>
    <pc:docChg chg="delSld">
      <pc:chgData name="Miguel Souto" userId="a90f091e-eb19-48a4-b432-796953068abf" providerId="ADAL" clId="{EE684C02-E922-4254-A855-3757C5F17B92}" dt="2025-03-19T12:45:15.732" v="3" actId="47"/>
      <pc:docMkLst>
        <pc:docMk/>
      </pc:docMkLst>
      <pc:sldChg chg="del">
        <pc:chgData name="Miguel Souto" userId="a90f091e-eb19-48a4-b432-796953068abf" providerId="ADAL" clId="{EE684C02-E922-4254-A855-3757C5F17B92}" dt="2025-03-19T12:45:12.932" v="2" actId="47"/>
        <pc:sldMkLst>
          <pc:docMk/>
          <pc:sldMk cId="2228237850" sldId="2147479865"/>
        </pc:sldMkLst>
      </pc:sldChg>
      <pc:sldChg chg="del">
        <pc:chgData name="Miguel Souto" userId="a90f091e-eb19-48a4-b432-796953068abf" providerId="ADAL" clId="{EE684C02-E922-4254-A855-3757C5F17B92}" dt="2025-03-19T12:45:05.017" v="0" actId="47"/>
        <pc:sldMkLst>
          <pc:docMk/>
          <pc:sldMk cId="376334708" sldId="2147479866"/>
        </pc:sldMkLst>
      </pc:sldChg>
      <pc:sldChg chg="del">
        <pc:chgData name="Miguel Souto" userId="a90f091e-eb19-48a4-b432-796953068abf" providerId="ADAL" clId="{EE684C02-E922-4254-A855-3757C5F17B92}" dt="2025-03-19T12:45:09.292" v="1" actId="47"/>
        <pc:sldMkLst>
          <pc:docMk/>
          <pc:sldMk cId="3314789780" sldId="2147479868"/>
        </pc:sldMkLst>
      </pc:sldChg>
      <pc:sldChg chg="del">
        <pc:chgData name="Miguel Souto" userId="a90f091e-eb19-48a4-b432-796953068abf" providerId="ADAL" clId="{EE684C02-E922-4254-A855-3757C5F17B92}" dt="2025-03-19T12:45:15.732" v="3" actId="47"/>
        <pc:sldMkLst>
          <pc:docMk/>
          <pc:sldMk cId="3640932100" sldId="2147479869"/>
        </pc:sldMkLst>
      </pc:sldChg>
    </pc:docChg>
  </pc:docChgLst>
  <pc:docChgLst>
    <pc:chgData name="Miguel Souto" userId="a90f091e-eb19-48a4-b432-796953068abf" providerId="ADAL" clId="{26900EF4-AB69-4180-855A-68B84D9C4A0B}"/>
    <pc:docChg chg="addSld modSld sldOrd">
      <pc:chgData name="Miguel Souto" userId="a90f091e-eb19-48a4-b432-796953068abf" providerId="ADAL" clId="{26900EF4-AB69-4180-855A-68B84D9C4A0B}" dt="2023-11-16T14:07:07.490" v="31"/>
      <pc:docMkLst>
        <pc:docMk/>
      </pc:docMkLst>
      <pc:sldChg chg="modSp mod ord">
        <pc:chgData name="Miguel Souto" userId="a90f091e-eb19-48a4-b432-796953068abf" providerId="ADAL" clId="{26900EF4-AB69-4180-855A-68B84D9C4A0B}" dt="2023-11-16T14:06:53.666" v="29" actId="20577"/>
        <pc:sldMkLst>
          <pc:docMk/>
          <pc:sldMk cId="121802300" sldId="265"/>
        </pc:sldMkLst>
      </pc:sldChg>
      <pc:sldChg chg="add ord">
        <pc:chgData name="Miguel Souto" userId="a90f091e-eb19-48a4-b432-796953068abf" providerId="ADAL" clId="{26900EF4-AB69-4180-855A-68B84D9C4A0B}" dt="2023-11-16T14:06:10.696" v="4"/>
        <pc:sldMkLst>
          <pc:docMk/>
          <pc:sldMk cId="3125516274" sldId="267"/>
        </pc:sldMkLst>
      </pc:sldChg>
      <pc:sldChg chg="modSp mod">
        <pc:chgData name="Miguel Souto" userId="a90f091e-eb19-48a4-b432-796953068abf" providerId="ADAL" clId="{26900EF4-AB69-4180-855A-68B84D9C4A0B}" dt="2023-11-16T14:07:03.664" v="30"/>
        <pc:sldMkLst>
          <pc:docMk/>
          <pc:sldMk cId="2345001866" sldId="269"/>
        </pc:sldMkLst>
      </pc:sldChg>
      <pc:sldChg chg="modSp mod">
        <pc:chgData name="Miguel Souto" userId="a90f091e-eb19-48a4-b432-796953068abf" providerId="ADAL" clId="{26900EF4-AB69-4180-855A-68B84D9C4A0B}" dt="2023-11-16T14:07:07.490" v="31"/>
        <pc:sldMkLst>
          <pc:docMk/>
          <pc:sldMk cId="3972110716" sldId="271"/>
        </pc:sldMkLst>
      </pc:sldChg>
    </pc:docChg>
  </pc:docChgLst>
  <pc:docChgLst>
    <pc:chgData name="Miguel Souto" userId="a90f091e-eb19-48a4-b432-796953068abf" providerId="ADAL" clId="{03B79F59-8D9B-4A12-B9A4-C38E209660B2}"/>
    <pc:docChg chg="custSel modSld">
      <pc:chgData name="Miguel Souto" userId="a90f091e-eb19-48a4-b432-796953068abf" providerId="ADAL" clId="{03B79F59-8D9B-4A12-B9A4-C38E209660B2}" dt="2023-11-01T12:13:21.077" v="23" actId="20577"/>
      <pc:docMkLst>
        <pc:docMk/>
      </pc:docMkLst>
      <pc:sldChg chg="modSp mod">
        <pc:chgData name="Miguel Souto" userId="a90f091e-eb19-48a4-b432-796953068abf" providerId="ADAL" clId="{03B79F59-8D9B-4A12-B9A4-C38E209660B2}" dt="2023-11-01T12:13:21.077" v="23" actId="20577"/>
        <pc:sldMkLst>
          <pc:docMk/>
          <pc:sldMk cId="1858273416" sldId="258"/>
        </pc:sldMkLst>
      </pc:sldChg>
    </pc:docChg>
  </pc:docChgLst>
  <pc:docChgLst>
    <pc:chgData name="Miguel Souto" userId="a90f091e-eb19-48a4-b432-796953068abf" providerId="ADAL" clId="{DC2157A0-527D-423D-BC9A-0E8469577027}"/>
    <pc:docChg chg="addSld modSld sldOrd">
      <pc:chgData name="Miguel Souto" userId="a90f091e-eb19-48a4-b432-796953068abf" providerId="ADAL" clId="{DC2157A0-527D-423D-BC9A-0E8469577027}" dt="2025-03-19T12:28:16.345" v="9"/>
      <pc:docMkLst>
        <pc:docMk/>
      </pc:docMkLst>
      <pc:sldChg chg="ord">
        <pc:chgData name="Miguel Souto" userId="a90f091e-eb19-48a4-b432-796953068abf" providerId="ADAL" clId="{DC2157A0-527D-423D-BC9A-0E8469577027}" dt="2025-03-19T12:28:16.345" v="9"/>
        <pc:sldMkLst>
          <pc:docMk/>
          <pc:sldMk cId="2583981069" sldId="318"/>
        </pc:sldMkLst>
      </pc:sldChg>
      <pc:sldChg chg="add">
        <pc:chgData name="Miguel Souto" userId="a90f091e-eb19-48a4-b432-796953068abf" providerId="ADAL" clId="{DC2157A0-527D-423D-BC9A-0E8469577027}" dt="2025-03-19T09:44:29.962" v="0"/>
        <pc:sldMkLst>
          <pc:docMk/>
          <pc:sldMk cId="2228237850" sldId="2147479865"/>
        </pc:sldMkLst>
      </pc:sldChg>
      <pc:sldChg chg="add">
        <pc:chgData name="Miguel Souto" userId="a90f091e-eb19-48a4-b432-796953068abf" providerId="ADAL" clId="{DC2157A0-527D-423D-BC9A-0E8469577027}" dt="2025-03-19T09:44:29.962" v="0"/>
        <pc:sldMkLst>
          <pc:docMk/>
          <pc:sldMk cId="376334708" sldId="2147479866"/>
        </pc:sldMkLst>
      </pc:sldChg>
      <pc:sldChg chg="add">
        <pc:chgData name="Miguel Souto" userId="a90f091e-eb19-48a4-b432-796953068abf" providerId="ADAL" clId="{DC2157A0-527D-423D-BC9A-0E8469577027}" dt="2025-03-19T09:44:29.962" v="0"/>
        <pc:sldMkLst>
          <pc:docMk/>
          <pc:sldMk cId="3314789780" sldId="2147479868"/>
        </pc:sldMkLst>
      </pc:sldChg>
      <pc:sldChg chg="add ord">
        <pc:chgData name="Miguel Souto" userId="a90f091e-eb19-48a4-b432-796953068abf" providerId="ADAL" clId="{DC2157A0-527D-423D-BC9A-0E8469577027}" dt="2025-03-19T12:28:12.199" v="5"/>
        <pc:sldMkLst>
          <pc:docMk/>
          <pc:sldMk cId="3640932100" sldId="2147479869"/>
        </pc:sldMkLst>
      </pc:sldChg>
    </pc:docChg>
  </pc:docChgLst>
  <pc:docChgLst>
    <pc:chgData name="Miguel Souto" userId="a90f091e-eb19-48a4-b432-796953068abf" providerId="ADAL" clId="{D751A377-2BE7-4B65-9EA3-1D25EF86EC98}"/>
    <pc:docChg chg="custSel modSld">
      <pc:chgData name="Miguel Souto" userId="a90f091e-eb19-48a4-b432-796953068abf" providerId="ADAL" clId="{D751A377-2BE7-4B65-9EA3-1D25EF86EC98}" dt="2023-09-18T11:28:31.444" v="13" actId="20577"/>
      <pc:docMkLst>
        <pc:docMk/>
      </pc:docMkLst>
      <pc:sldChg chg="modSp mod">
        <pc:chgData name="Miguel Souto" userId="a90f091e-eb19-48a4-b432-796953068abf" providerId="ADAL" clId="{D751A377-2BE7-4B65-9EA3-1D25EF86EC98}" dt="2023-09-15T11:09:46.861" v="0" actId="207"/>
        <pc:sldMkLst>
          <pc:docMk/>
          <pc:sldMk cId="2410196069" sldId="256"/>
        </pc:sldMkLst>
      </pc:sldChg>
      <pc:sldChg chg="modSp mod">
        <pc:chgData name="Miguel Souto" userId="a90f091e-eb19-48a4-b432-796953068abf" providerId="ADAL" clId="{D751A377-2BE7-4B65-9EA3-1D25EF86EC98}" dt="2023-09-15T11:10:06.045" v="4" actId="207"/>
        <pc:sldMkLst>
          <pc:docMk/>
          <pc:sldMk cId="1858273416" sldId="258"/>
        </pc:sldMkLst>
      </pc:sldChg>
      <pc:sldChg chg="modSp mod">
        <pc:chgData name="Miguel Souto" userId="a90f091e-eb19-48a4-b432-796953068abf" providerId="ADAL" clId="{D751A377-2BE7-4B65-9EA3-1D25EF86EC98}" dt="2023-09-18T11:28:31.444" v="13" actId="20577"/>
        <pc:sldMkLst>
          <pc:docMk/>
          <pc:sldMk cId="2953541801" sldId="263"/>
        </pc:sldMkLst>
      </pc:sldChg>
    </pc:docChg>
  </pc:docChgLst>
  <pc:docChgLst>
    <pc:chgData name="Miguel Souto" userId="a90f091e-eb19-48a4-b432-796953068abf" providerId="ADAL" clId="{75BAE80D-099F-433F-B28B-4CBAB3233180}"/>
    <pc:docChg chg="addSld delSld modSld sldOrd">
      <pc:chgData name="Miguel Souto" userId="a90f091e-eb19-48a4-b432-796953068abf" providerId="ADAL" clId="{75BAE80D-099F-433F-B28B-4CBAB3233180}" dt="2025-03-17T12:45:37.559" v="7"/>
      <pc:docMkLst>
        <pc:docMk/>
      </pc:docMkLst>
      <pc:sldChg chg="add ord">
        <pc:chgData name="Miguel Souto" userId="a90f091e-eb19-48a4-b432-796953068abf" providerId="ADAL" clId="{75BAE80D-099F-433F-B28B-4CBAB3233180}" dt="2025-03-17T12:45:37.559" v="7"/>
        <pc:sldMkLst>
          <pc:docMk/>
          <pc:sldMk cId="2449201939" sldId="257"/>
        </pc:sldMkLst>
      </pc:sldChg>
      <pc:sldChg chg="ord">
        <pc:chgData name="Miguel Souto" userId="a90f091e-eb19-48a4-b432-796953068abf" providerId="ADAL" clId="{75BAE80D-099F-433F-B28B-4CBAB3233180}" dt="2025-03-17T12:44:12.411" v="1"/>
        <pc:sldMkLst>
          <pc:docMk/>
          <pc:sldMk cId="2953541801" sldId="263"/>
        </pc:sldMkLst>
      </pc:sldChg>
      <pc:sldChg chg="del">
        <pc:chgData name="Miguel Souto" userId="a90f091e-eb19-48a4-b432-796953068abf" providerId="ADAL" clId="{75BAE80D-099F-433F-B28B-4CBAB3233180}" dt="2025-03-17T12:44:37.453" v="2" actId="2696"/>
        <pc:sldMkLst>
          <pc:docMk/>
          <pc:sldMk cId="2098141824" sldId="300"/>
        </pc:sldMkLst>
      </pc:sldChg>
      <pc:sldChg chg="add ord">
        <pc:chgData name="Miguel Souto" userId="a90f091e-eb19-48a4-b432-796953068abf" providerId="ADAL" clId="{75BAE80D-099F-433F-B28B-4CBAB3233180}" dt="2025-03-17T12:45:37.559" v="7"/>
        <pc:sldMkLst>
          <pc:docMk/>
          <pc:sldMk cId="2020062566" sldId="319"/>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52832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6905625" y="0"/>
            <a:ext cx="5283200" cy="342900"/>
          </a:xfrm>
          <a:prstGeom prst="rect">
            <a:avLst/>
          </a:prstGeom>
        </p:spPr>
        <p:txBody>
          <a:bodyPr vert="horz" lIns="91440" tIns="45720" rIns="91440" bIns="45720" rtlCol="0"/>
          <a:lstStyle>
            <a:lvl1pPr algn="r">
              <a:defRPr sz="1200"/>
            </a:lvl1pPr>
          </a:lstStyle>
          <a:p>
            <a:fld id="{FFC11739-ADD8-C940-AEA0-615E7D3116D5}" type="datetimeFigureOut">
              <a:rPr lang="en-US" smtClean="0"/>
              <a:t>4/4/2025</a:t>
            </a:fld>
            <a:endParaRPr lang="en-US"/>
          </a:p>
        </p:txBody>
      </p:sp>
      <p:sp>
        <p:nvSpPr>
          <p:cNvPr id="4" name="Footer Placeholder 3"/>
          <p:cNvSpPr>
            <a:spLocks noGrp="1"/>
          </p:cNvSpPr>
          <p:nvPr>
            <p:ph type="ftr" sz="quarter" idx="2"/>
          </p:nvPr>
        </p:nvSpPr>
        <p:spPr>
          <a:xfrm>
            <a:off x="0" y="6513513"/>
            <a:ext cx="5283200" cy="3429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6905625" y="6513513"/>
            <a:ext cx="5283200" cy="342900"/>
          </a:xfrm>
          <a:prstGeom prst="rect">
            <a:avLst/>
          </a:prstGeom>
        </p:spPr>
        <p:txBody>
          <a:bodyPr vert="horz" lIns="91440" tIns="45720" rIns="91440" bIns="45720" rtlCol="0" anchor="b"/>
          <a:lstStyle>
            <a:lvl1pPr algn="r">
              <a:defRPr sz="1200"/>
            </a:lvl1pPr>
          </a:lstStyle>
          <a:p>
            <a:fld id="{4E7C8BBC-1523-DC49-A92F-33D11FE9D0C9}" type="slidenum">
              <a:rPr lang="en-US" smtClean="0"/>
              <a:t>‹#›</a:t>
            </a:fld>
            <a:endParaRPr lang="en-US"/>
          </a:p>
        </p:txBody>
      </p:sp>
    </p:spTree>
    <p:extLst>
      <p:ext uri="{BB962C8B-B14F-4D97-AF65-F5344CB8AC3E}">
        <p14:creationId xmlns:p14="http://schemas.microsoft.com/office/powerpoint/2010/main" val="140206421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52832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6905625" y="0"/>
            <a:ext cx="5283200" cy="342900"/>
          </a:xfrm>
          <a:prstGeom prst="rect">
            <a:avLst/>
          </a:prstGeom>
        </p:spPr>
        <p:txBody>
          <a:bodyPr vert="horz" lIns="91440" tIns="45720" rIns="91440" bIns="45720" rtlCol="0"/>
          <a:lstStyle>
            <a:lvl1pPr algn="r">
              <a:defRPr sz="1200"/>
            </a:lvl1pPr>
          </a:lstStyle>
          <a:p>
            <a:fld id="{2D4B1F9C-049E-9648-A212-B4C3B1895AE8}" type="datetimeFigureOut">
              <a:rPr lang="en-US" smtClean="0"/>
              <a:t>4/4/2025</a:t>
            </a:fld>
            <a:endParaRPr lang="en-US"/>
          </a:p>
        </p:txBody>
      </p:sp>
      <p:sp>
        <p:nvSpPr>
          <p:cNvPr id="4" name="Slide Image Placeholder 3"/>
          <p:cNvSpPr>
            <a:spLocks noGrp="1" noRot="1" noChangeAspect="1"/>
          </p:cNvSpPr>
          <p:nvPr>
            <p:ph type="sldImg" idx="2"/>
          </p:nvPr>
        </p:nvSpPr>
        <p:spPr>
          <a:xfrm>
            <a:off x="3810000" y="514350"/>
            <a:ext cx="4572000" cy="25717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1219200" y="3257550"/>
            <a:ext cx="9753600" cy="30861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5283200" cy="3429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6905625" y="6513513"/>
            <a:ext cx="5283200" cy="342900"/>
          </a:xfrm>
          <a:prstGeom prst="rect">
            <a:avLst/>
          </a:prstGeom>
        </p:spPr>
        <p:txBody>
          <a:bodyPr vert="horz" lIns="91440" tIns="45720" rIns="91440" bIns="45720" rtlCol="0" anchor="b"/>
          <a:lstStyle>
            <a:lvl1pPr algn="r">
              <a:defRPr sz="1200"/>
            </a:lvl1pPr>
          </a:lstStyle>
          <a:p>
            <a:fld id="{F5E98B8C-8314-F141-B148-C828D4C50B13}" type="slidenum">
              <a:rPr lang="en-US" smtClean="0"/>
              <a:t>‹#›</a:t>
            </a:fld>
            <a:endParaRPr lang="en-US"/>
          </a:p>
        </p:txBody>
      </p:sp>
    </p:spTree>
    <p:extLst>
      <p:ext uri="{BB962C8B-B14F-4D97-AF65-F5344CB8AC3E}">
        <p14:creationId xmlns:p14="http://schemas.microsoft.com/office/powerpoint/2010/main" val="2237067639"/>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8" name="object 7"/>
          <p:cNvSpPr txBox="1"/>
          <p:nvPr userDrawn="1"/>
        </p:nvSpPr>
        <p:spPr>
          <a:xfrm>
            <a:off x="-4343400" y="-2362200"/>
            <a:ext cx="4006215" cy="996950"/>
          </a:xfrm>
          <a:prstGeom prst="rect">
            <a:avLst/>
          </a:prstGeom>
        </p:spPr>
        <p:txBody>
          <a:bodyPr vert="horz" wrap="square" lIns="0" tIns="12700" rIns="0" bIns="0" rtlCol="0">
            <a:spAutoFit/>
          </a:bodyPr>
          <a:lstStyle/>
          <a:p>
            <a:pPr marL="12700">
              <a:lnSpc>
                <a:spcPts val="2265"/>
              </a:lnSpc>
              <a:spcBef>
                <a:spcPts val="100"/>
              </a:spcBef>
            </a:pPr>
            <a:r>
              <a:rPr sz="2000" b="1">
                <a:solidFill>
                  <a:srgbClr val="0095D6"/>
                </a:solidFill>
                <a:latin typeface="Arial"/>
                <a:cs typeface="Arial"/>
              </a:rPr>
              <a:t>SUB</a:t>
            </a:r>
            <a:r>
              <a:rPr sz="2000" b="1" spc="-100">
                <a:solidFill>
                  <a:srgbClr val="0095D6"/>
                </a:solidFill>
                <a:latin typeface="Arial"/>
                <a:cs typeface="Arial"/>
              </a:rPr>
              <a:t> </a:t>
            </a:r>
            <a:r>
              <a:rPr sz="2000" b="1">
                <a:solidFill>
                  <a:srgbClr val="0095D6"/>
                </a:solidFill>
                <a:latin typeface="Arial"/>
                <a:cs typeface="Arial"/>
              </a:rPr>
              <a:t>TITLE</a:t>
            </a:r>
            <a:endParaRPr sz="2000">
              <a:solidFill>
                <a:srgbClr val="0095D6"/>
              </a:solidFill>
              <a:latin typeface="Arial"/>
              <a:cs typeface="Arial"/>
            </a:endParaRPr>
          </a:p>
          <a:p>
            <a:pPr marL="12700">
              <a:lnSpc>
                <a:spcPts val="5385"/>
              </a:lnSpc>
            </a:pPr>
            <a:r>
              <a:rPr sz="4600" spc="-20">
                <a:solidFill>
                  <a:srgbClr val="00303E"/>
                </a:solidFill>
                <a:latin typeface="Arial"/>
                <a:cs typeface="Arial"/>
              </a:rPr>
              <a:t>Main </a:t>
            </a:r>
            <a:r>
              <a:rPr lang="en-US" sz="4600" spc="-20">
                <a:solidFill>
                  <a:srgbClr val="00303E"/>
                </a:solidFill>
                <a:latin typeface="Arial"/>
                <a:cs typeface="Arial"/>
              </a:rPr>
              <a:t>t</a:t>
            </a:r>
            <a:r>
              <a:rPr sz="4600" spc="-20">
                <a:solidFill>
                  <a:srgbClr val="00303E"/>
                </a:solidFill>
                <a:latin typeface="Arial"/>
                <a:cs typeface="Arial"/>
              </a:rPr>
              <a:t>itle</a:t>
            </a:r>
            <a:r>
              <a:rPr sz="4600" spc="-170">
                <a:solidFill>
                  <a:srgbClr val="00303E"/>
                </a:solidFill>
                <a:latin typeface="Arial"/>
                <a:cs typeface="Arial"/>
              </a:rPr>
              <a:t> </a:t>
            </a:r>
            <a:r>
              <a:rPr sz="4600" spc="-25">
                <a:solidFill>
                  <a:srgbClr val="00303E"/>
                </a:solidFill>
                <a:latin typeface="Arial"/>
                <a:cs typeface="Arial"/>
              </a:rPr>
              <a:t>would</a:t>
            </a:r>
            <a:endParaRPr sz="4600">
              <a:latin typeface="Arial"/>
              <a:cs typeface="Arial"/>
            </a:endParaRPr>
          </a:p>
        </p:txBody>
      </p:sp>
      <p:sp>
        <p:nvSpPr>
          <p:cNvPr id="4" name="Content Placeholder 3"/>
          <p:cNvSpPr>
            <a:spLocks noGrp="1"/>
          </p:cNvSpPr>
          <p:nvPr>
            <p:ph sz="quarter" idx="10" hasCustomPrompt="1"/>
          </p:nvPr>
        </p:nvSpPr>
        <p:spPr>
          <a:xfrm>
            <a:off x="990600" y="2895600"/>
            <a:ext cx="6248400" cy="533400"/>
          </a:xfrm>
          <a:prstGeom prst="rect">
            <a:avLst/>
          </a:prstGeom>
        </p:spPr>
        <p:txBody>
          <a:bodyPr vert="horz"/>
          <a:lstStyle>
            <a:lvl1pPr marL="0" indent="0">
              <a:buNone/>
              <a:defRPr sz="2000" b="1" baseline="0">
                <a:solidFill>
                  <a:srgbClr val="0095D6"/>
                </a:solidFill>
                <a:latin typeface="Arial"/>
                <a:cs typeface="Arial"/>
              </a:defRPr>
            </a:lvl1pPr>
            <a:lvl2pPr marL="457200" indent="0">
              <a:buNone/>
              <a:defRPr/>
            </a:lvl2pPr>
          </a:lstStyle>
          <a:p>
            <a:pPr lvl="0"/>
            <a:r>
              <a:rPr lang="en-GB"/>
              <a:t>SUB TITLE</a:t>
            </a:r>
          </a:p>
        </p:txBody>
      </p:sp>
      <p:sp>
        <p:nvSpPr>
          <p:cNvPr id="6" name="Text Placeholder 5"/>
          <p:cNvSpPr>
            <a:spLocks noGrp="1"/>
          </p:cNvSpPr>
          <p:nvPr>
            <p:ph type="body" sz="quarter" idx="11" hasCustomPrompt="1"/>
          </p:nvPr>
        </p:nvSpPr>
        <p:spPr>
          <a:xfrm>
            <a:off x="990600" y="3429000"/>
            <a:ext cx="6248400" cy="1600200"/>
          </a:xfrm>
          <a:prstGeom prst="rect">
            <a:avLst/>
          </a:prstGeom>
        </p:spPr>
        <p:txBody>
          <a:bodyPr vert="horz"/>
          <a:lstStyle>
            <a:lvl1pPr marL="0" indent="0">
              <a:buNone/>
              <a:defRPr sz="4600">
                <a:solidFill>
                  <a:srgbClr val="00303E"/>
                </a:solidFill>
                <a:latin typeface="Arial"/>
                <a:cs typeface="Arial"/>
              </a:defRPr>
            </a:lvl1pPr>
          </a:lstStyle>
          <a:p>
            <a:pPr lvl="0"/>
            <a:r>
              <a:rPr lang="en-GB"/>
              <a:t>Main title would be inserted into here</a:t>
            </a:r>
          </a:p>
        </p:txBody>
      </p:sp>
      <p:sp>
        <p:nvSpPr>
          <p:cNvPr id="7" name="Date Placeholder 6"/>
          <p:cNvSpPr>
            <a:spLocks noGrp="1"/>
          </p:cNvSpPr>
          <p:nvPr>
            <p:ph type="dt" sz="half" idx="12"/>
          </p:nvPr>
        </p:nvSpPr>
        <p:spPr/>
        <p:txBody>
          <a:bodyPr/>
          <a:lstStyle/>
          <a:p>
            <a:r>
              <a:rPr lang="en-US"/>
              <a:t>DATE 2017</a:t>
            </a:r>
          </a:p>
        </p:txBody>
      </p:sp>
    </p:spTree>
    <p:extLst>
      <p:ext uri="{BB962C8B-B14F-4D97-AF65-F5344CB8AC3E}">
        <p14:creationId xmlns:p14="http://schemas.microsoft.com/office/powerpoint/2010/main" val="34255929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1 COLUMN">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1219200" y="1676400"/>
            <a:ext cx="6781800" cy="4267200"/>
          </a:xfrm>
          <a:prstGeom prst="rect">
            <a:avLst/>
          </a:prstGeom>
        </p:spPr>
        <p:txBody>
          <a:bodyPr/>
          <a:lstStyle>
            <a:lvl1pPr marL="342900" indent="-342900" algn="l">
              <a:buClr>
                <a:srgbClr val="00303E"/>
              </a:buClr>
              <a:buSzPct val="100000"/>
              <a:buFont typeface="Wingdings" charset="2"/>
              <a:buAutoNum type="arabicPlain"/>
              <a:defRPr baseline="0">
                <a:solidFill>
                  <a:srgbClr val="0095D6"/>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CONTENTS GO HERE</a:t>
            </a:r>
            <a:endParaRPr lang="en-US"/>
          </a:p>
        </p:txBody>
      </p:sp>
      <p:sp>
        <p:nvSpPr>
          <p:cNvPr id="5" name="Footer Placeholder 4"/>
          <p:cNvSpPr>
            <a:spLocks noGrp="1"/>
          </p:cNvSpPr>
          <p:nvPr>
            <p:ph type="ftr" sz="quarter" idx="10"/>
          </p:nvPr>
        </p:nvSpPr>
        <p:spPr/>
        <p:txBody>
          <a:bodyPr/>
          <a:lstStyle/>
          <a:p>
            <a:endParaRPr lang="en-US"/>
          </a:p>
        </p:txBody>
      </p:sp>
      <p:sp>
        <p:nvSpPr>
          <p:cNvPr id="6" name="Date Placeholder 5"/>
          <p:cNvSpPr>
            <a:spLocks noGrp="1"/>
          </p:cNvSpPr>
          <p:nvPr>
            <p:ph type="dt" sz="half" idx="11"/>
          </p:nvPr>
        </p:nvSpPr>
        <p:spPr/>
        <p:txBody>
          <a:bodyPr/>
          <a:lstStyle/>
          <a:p>
            <a:r>
              <a:rPr lang="en-US"/>
              <a:t>DATE 2017</a:t>
            </a:r>
          </a:p>
        </p:txBody>
      </p:sp>
      <p:sp>
        <p:nvSpPr>
          <p:cNvPr id="4" name="Title 3"/>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6092762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2 COLUMN">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1295400" y="1752600"/>
            <a:ext cx="4968000" cy="4114800"/>
          </a:xfrm>
          <a:prstGeom prst="rect">
            <a:avLst/>
          </a:prstGeom>
        </p:spPr>
        <p:txBody>
          <a:bodyPr vert="horz"/>
          <a:lstStyle>
            <a:lvl1pPr>
              <a:defRPr baseline="0"/>
            </a:lvl1pPr>
          </a:lstStyle>
          <a:p>
            <a:pPr lvl="0"/>
            <a:r>
              <a:rPr lang="en-GB"/>
              <a:t>CONTENTS GO HERE</a:t>
            </a:r>
          </a:p>
          <a:p>
            <a:pPr lvl="1"/>
            <a:r>
              <a:rPr lang="en-GB"/>
              <a:t>Second level</a:t>
            </a:r>
          </a:p>
          <a:p>
            <a:pPr lvl="2"/>
            <a:r>
              <a:rPr lang="en-GB"/>
              <a:t>Third level</a:t>
            </a:r>
          </a:p>
          <a:p>
            <a:pPr lvl="3"/>
            <a:r>
              <a:rPr lang="en-GB"/>
              <a:t>Fourth level</a:t>
            </a:r>
          </a:p>
          <a:p>
            <a:pPr lvl="4"/>
            <a:r>
              <a:rPr lang="en-GB"/>
              <a:t>Fifth level</a:t>
            </a:r>
            <a:endParaRPr lang="en-US"/>
          </a:p>
        </p:txBody>
      </p:sp>
      <p:sp>
        <p:nvSpPr>
          <p:cNvPr id="6" name="Text Placeholder 4"/>
          <p:cNvSpPr>
            <a:spLocks noGrp="1"/>
          </p:cNvSpPr>
          <p:nvPr>
            <p:ph type="body" sz="quarter" idx="11" hasCustomPrompt="1"/>
          </p:nvPr>
        </p:nvSpPr>
        <p:spPr>
          <a:xfrm>
            <a:off x="6705600" y="1752600"/>
            <a:ext cx="4967999" cy="4114800"/>
          </a:xfrm>
          <a:prstGeom prst="rect">
            <a:avLst/>
          </a:prstGeom>
        </p:spPr>
        <p:txBody>
          <a:bodyPr vert="horz"/>
          <a:lstStyle/>
          <a:p>
            <a:pPr lvl="0"/>
            <a:r>
              <a:rPr lang="en-GB"/>
              <a:t>CONTENTS GO HERE</a:t>
            </a:r>
          </a:p>
          <a:p>
            <a:pPr lvl="1"/>
            <a:r>
              <a:rPr lang="en-GB"/>
              <a:t>Second level</a:t>
            </a:r>
          </a:p>
          <a:p>
            <a:pPr lvl="2"/>
            <a:r>
              <a:rPr lang="en-GB"/>
              <a:t>Third level</a:t>
            </a:r>
          </a:p>
          <a:p>
            <a:pPr lvl="3"/>
            <a:r>
              <a:rPr lang="en-GB"/>
              <a:t>Fourth level</a:t>
            </a:r>
          </a:p>
          <a:p>
            <a:pPr lvl="4"/>
            <a:r>
              <a:rPr lang="en-GB"/>
              <a:t>Fifth level</a:t>
            </a:r>
            <a:endParaRPr lang="en-US"/>
          </a:p>
        </p:txBody>
      </p:sp>
      <p:sp>
        <p:nvSpPr>
          <p:cNvPr id="2" name="Date Placeholder 1"/>
          <p:cNvSpPr>
            <a:spLocks noGrp="1"/>
          </p:cNvSpPr>
          <p:nvPr>
            <p:ph type="dt" sz="half" idx="12"/>
          </p:nvPr>
        </p:nvSpPr>
        <p:spPr/>
        <p:txBody>
          <a:bodyPr/>
          <a:lstStyle/>
          <a:p>
            <a:r>
              <a:rPr lang="en-US"/>
              <a:t>DATE 2017</a:t>
            </a:r>
          </a:p>
        </p:txBody>
      </p:sp>
      <p:sp>
        <p:nvSpPr>
          <p:cNvPr id="4" name="Footer Placeholder 3"/>
          <p:cNvSpPr>
            <a:spLocks noGrp="1"/>
          </p:cNvSpPr>
          <p:nvPr>
            <p:ph type="ftr" sz="quarter" idx="13"/>
          </p:nvPr>
        </p:nvSpPr>
        <p:spPr/>
        <p:txBody>
          <a:bodyPr/>
          <a:lstStyle/>
          <a:p>
            <a:endParaRPr lang="en-US"/>
          </a:p>
        </p:txBody>
      </p:sp>
      <p:sp>
        <p:nvSpPr>
          <p:cNvPr id="8" name="Title 7"/>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8815371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72165-8F02-E4BF-8218-75E0DBB4618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2A16666-FFCA-2631-DD1F-22884ADAB70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4C4D5C-34AB-E4D1-BB72-5258E4F895AF}"/>
              </a:ext>
            </a:extLst>
          </p:cNvPr>
          <p:cNvSpPr>
            <a:spLocks noGrp="1"/>
          </p:cNvSpPr>
          <p:nvPr>
            <p:ph type="dt" sz="half" idx="10"/>
          </p:nvPr>
        </p:nvSpPr>
        <p:spPr/>
        <p:txBody>
          <a:bodyPr/>
          <a:lstStyle/>
          <a:p>
            <a:fld id="{B331AA89-0B62-4A4A-91E2-8E31BB4742A7}" type="datetimeFigureOut">
              <a:rPr lang="en-GB" smtClean="0"/>
              <a:t>04/04/2025</a:t>
            </a:fld>
            <a:endParaRPr lang="en-GB"/>
          </a:p>
        </p:txBody>
      </p:sp>
      <p:sp>
        <p:nvSpPr>
          <p:cNvPr id="5" name="Footer Placeholder 4">
            <a:extLst>
              <a:ext uri="{FF2B5EF4-FFF2-40B4-BE49-F238E27FC236}">
                <a16:creationId xmlns:a16="http://schemas.microsoft.com/office/drawing/2014/main" id="{C4CA4A80-8FF5-2BF0-CB74-D2A550B062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5F55D1-0F29-C604-2EF2-F02F90591274}"/>
              </a:ext>
            </a:extLst>
          </p:cNvPr>
          <p:cNvSpPr>
            <a:spLocks noGrp="1"/>
          </p:cNvSpPr>
          <p:nvPr>
            <p:ph type="sldNum" sz="quarter" idx="12"/>
          </p:nvPr>
        </p:nvSpPr>
        <p:spPr/>
        <p:txBody>
          <a:bodyPr/>
          <a:lstStyle/>
          <a:p>
            <a:fld id="{C99B7DB6-8E3A-4592-BA96-591366839444}" type="slidenum">
              <a:rPr lang="en-GB" smtClean="0"/>
              <a:t>‹#›</a:t>
            </a:fld>
            <a:endParaRPr lang="en-GB"/>
          </a:p>
        </p:txBody>
      </p:sp>
    </p:spTree>
    <p:extLst>
      <p:ext uri="{BB962C8B-B14F-4D97-AF65-F5344CB8AC3E}">
        <p14:creationId xmlns:p14="http://schemas.microsoft.com/office/powerpoint/2010/main" val="39669814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EXT 1 COLUMN">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7"/>
          <p:cNvSpPr>
            <a:spLocks noGrp="1"/>
          </p:cNvSpPr>
          <p:nvPr>
            <p:ph type="dt" sz="half" idx="10"/>
          </p:nvPr>
        </p:nvSpPr>
        <p:spPr>
          <a:xfrm>
            <a:off x="10210800" y="6400800"/>
            <a:ext cx="1447800" cy="304800"/>
          </a:xfrm>
        </p:spPr>
        <p:txBody>
          <a:bodyPr/>
          <a:lstStyle/>
          <a:p>
            <a:r>
              <a:rPr lang="en-US"/>
              <a:t>DATE 2017</a:t>
            </a:r>
          </a:p>
        </p:txBody>
      </p:sp>
      <p:sp>
        <p:nvSpPr>
          <p:cNvPr id="9" name="Footer Placeholder 8"/>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1489907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2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Footer Placeholder 2"/>
          <p:cNvSpPr>
            <a:spLocks noGrp="1"/>
          </p:cNvSpPr>
          <p:nvPr>
            <p:ph type="ftr" sz="quarter" idx="10"/>
          </p:nvPr>
        </p:nvSpPr>
        <p:spPr/>
        <p:txBody>
          <a:bodyPr/>
          <a:lstStyle/>
          <a:p>
            <a:endParaRPr lang="en-US"/>
          </a:p>
        </p:txBody>
      </p:sp>
      <p:sp>
        <p:nvSpPr>
          <p:cNvPr id="4" name="Date Placeholder 3"/>
          <p:cNvSpPr>
            <a:spLocks noGrp="1"/>
          </p:cNvSpPr>
          <p:nvPr>
            <p:ph type="dt" sz="half" idx="11"/>
          </p:nvPr>
        </p:nvSpPr>
        <p:spPr/>
        <p:txBody>
          <a:bodyPr/>
          <a:lstStyle/>
          <a:p>
            <a:r>
              <a:rPr lang="en-US"/>
              <a:t>DATE 2017</a:t>
            </a:r>
          </a:p>
        </p:txBody>
      </p:sp>
      <p:sp>
        <p:nvSpPr>
          <p:cNvPr id="6" name="Content Placeholder 5"/>
          <p:cNvSpPr>
            <a:spLocks noGrp="1"/>
          </p:cNvSpPr>
          <p:nvPr>
            <p:ph sz="quarter" idx="12"/>
          </p:nvPr>
        </p:nvSpPr>
        <p:spPr>
          <a:xfrm>
            <a:off x="1219200" y="1600200"/>
            <a:ext cx="50292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Content Placeholder 7"/>
          <p:cNvSpPr>
            <a:spLocks noGrp="1"/>
          </p:cNvSpPr>
          <p:nvPr>
            <p:ph sz="quarter" idx="13"/>
          </p:nvPr>
        </p:nvSpPr>
        <p:spPr>
          <a:xfrm>
            <a:off x="6629400" y="1600200"/>
            <a:ext cx="50292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72906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AND TEXT">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7467600" y="533400"/>
            <a:ext cx="4191000" cy="5638800"/>
          </a:xfrm>
          <a:prstGeom prst="rect">
            <a:avLst/>
          </a:prstGeom>
        </p:spPr>
        <p:txBody>
          <a:bodyPr vert="horz"/>
          <a:lstStyle/>
          <a:p>
            <a:endParaRPr lang="en-US"/>
          </a:p>
        </p:txBody>
      </p:sp>
      <p:sp>
        <p:nvSpPr>
          <p:cNvPr id="4" name="Title 3"/>
          <p:cNvSpPr>
            <a:spLocks noGrp="1"/>
          </p:cNvSpPr>
          <p:nvPr>
            <p:ph type="title" hasCustomPrompt="1"/>
          </p:nvPr>
        </p:nvSpPr>
        <p:spPr>
          <a:xfrm>
            <a:off x="1219200" y="274638"/>
            <a:ext cx="6248400" cy="1143000"/>
          </a:xfrm>
        </p:spPr>
        <p:txBody>
          <a:bodyPr/>
          <a:lstStyle/>
          <a:p>
            <a:r>
              <a:rPr lang="en-US"/>
              <a:t>CLICK TO EDIT MASTER TITLE STYLE</a:t>
            </a:r>
          </a:p>
        </p:txBody>
      </p:sp>
      <p:sp>
        <p:nvSpPr>
          <p:cNvPr id="10" name="Text Placeholder 9"/>
          <p:cNvSpPr>
            <a:spLocks noGrp="1"/>
          </p:cNvSpPr>
          <p:nvPr>
            <p:ph type="body" sz="quarter" idx="14"/>
          </p:nvPr>
        </p:nvSpPr>
        <p:spPr>
          <a:xfrm>
            <a:off x="1219200" y="1371600"/>
            <a:ext cx="5638800" cy="4343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Footer Placeholder 14"/>
          <p:cNvSpPr>
            <a:spLocks noGrp="1"/>
          </p:cNvSpPr>
          <p:nvPr>
            <p:ph type="ftr" sz="quarter" idx="16"/>
          </p:nvPr>
        </p:nvSpPr>
        <p:spPr/>
        <p:txBody>
          <a:bodyPr/>
          <a:lstStyle/>
          <a:p>
            <a:endParaRPr lang="en-US"/>
          </a:p>
        </p:txBody>
      </p:sp>
      <p:sp>
        <p:nvSpPr>
          <p:cNvPr id="7" name="Date Placeholder 1"/>
          <p:cNvSpPr>
            <a:spLocks noGrp="1"/>
          </p:cNvSpPr>
          <p:nvPr>
            <p:ph type="dt" sz="half" idx="2"/>
          </p:nvPr>
        </p:nvSpPr>
        <p:spPr>
          <a:xfrm>
            <a:off x="10210800" y="6400800"/>
            <a:ext cx="1447800" cy="304799"/>
          </a:xfrm>
          <a:prstGeom prst="rect">
            <a:avLst/>
          </a:prstGeom>
        </p:spPr>
        <p:txBody>
          <a:bodyPr vert="horz" lIns="91440" tIns="45720" rIns="91440" bIns="45720" rtlCol="0" anchor="ctr"/>
          <a:lstStyle>
            <a:lvl1pPr algn="l">
              <a:defRPr sz="1200">
                <a:solidFill>
                  <a:srgbClr val="0095D6"/>
                </a:solidFill>
                <a:latin typeface="Arial"/>
                <a:cs typeface="Arial"/>
              </a:defRPr>
            </a:lvl1pPr>
          </a:lstStyle>
          <a:p>
            <a:pPr algn="r"/>
            <a:r>
              <a:rPr lang="en-US"/>
              <a:t>DATE 2017</a:t>
            </a:r>
          </a:p>
        </p:txBody>
      </p:sp>
    </p:spTree>
    <p:extLst>
      <p:ext uri="{BB962C8B-B14F-4D97-AF65-F5344CB8AC3E}">
        <p14:creationId xmlns:p14="http://schemas.microsoft.com/office/powerpoint/2010/main" val="14578191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IMAGE ONLY">
    <p:spTree>
      <p:nvGrpSpPr>
        <p:cNvPr id="1" name=""/>
        <p:cNvGrpSpPr/>
        <p:nvPr/>
      </p:nvGrpSpPr>
      <p:grpSpPr>
        <a:xfrm>
          <a:off x="0" y="0"/>
          <a:ext cx="0" cy="0"/>
          <a:chOff x="0" y="0"/>
          <a:chExt cx="0" cy="0"/>
        </a:xfrm>
      </p:grpSpPr>
      <p:sp>
        <p:nvSpPr>
          <p:cNvPr id="4" name="Picture Placeholder 3"/>
          <p:cNvSpPr>
            <a:spLocks noGrp="1"/>
          </p:cNvSpPr>
          <p:nvPr>
            <p:ph type="pic" sz="quarter" idx="11"/>
          </p:nvPr>
        </p:nvSpPr>
        <p:spPr>
          <a:xfrm>
            <a:off x="1219200" y="1447800"/>
            <a:ext cx="10439400" cy="4876800"/>
          </a:xfrm>
          <a:prstGeom prst="rect">
            <a:avLst/>
          </a:prstGeom>
        </p:spPr>
        <p:txBody>
          <a:bodyPr vert="horz"/>
          <a:lstStyle/>
          <a:p>
            <a:endParaRPr lang="en-US"/>
          </a:p>
        </p:txBody>
      </p:sp>
      <p:sp>
        <p:nvSpPr>
          <p:cNvPr id="2" name="Title 1"/>
          <p:cNvSpPr>
            <a:spLocks noGrp="1"/>
          </p:cNvSpPr>
          <p:nvPr>
            <p:ph type="title" hasCustomPrompt="1"/>
          </p:nvPr>
        </p:nvSpPr>
        <p:spPr/>
        <p:txBody>
          <a:bodyPr/>
          <a:lstStyle/>
          <a:p>
            <a:r>
              <a:rPr lang="en-US"/>
              <a:t>CLICK TO EDIT MASTER TITLE STYLE</a:t>
            </a:r>
          </a:p>
        </p:txBody>
      </p:sp>
      <p:sp>
        <p:nvSpPr>
          <p:cNvPr id="3" name="Footer Placeholder 2"/>
          <p:cNvSpPr>
            <a:spLocks noGrp="1"/>
          </p:cNvSpPr>
          <p:nvPr>
            <p:ph type="ftr" sz="quarter" idx="13"/>
          </p:nvPr>
        </p:nvSpPr>
        <p:spPr/>
        <p:txBody>
          <a:bodyPr/>
          <a:lstStyle/>
          <a:p>
            <a:endParaRPr lang="en-US"/>
          </a:p>
        </p:txBody>
      </p:sp>
      <p:sp>
        <p:nvSpPr>
          <p:cNvPr id="6" name="Date Placeholder 1"/>
          <p:cNvSpPr>
            <a:spLocks noGrp="1"/>
          </p:cNvSpPr>
          <p:nvPr>
            <p:ph type="dt" sz="half" idx="2"/>
          </p:nvPr>
        </p:nvSpPr>
        <p:spPr>
          <a:xfrm>
            <a:off x="10210800" y="6400800"/>
            <a:ext cx="1447800" cy="304799"/>
          </a:xfrm>
          <a:prstGeom prst="rect">
            <a:avLst/>
          </a:prstGeom>
        </p:spPr>
        <p:txBody>
          <a:bodyPr vert="horz" lIns="91440" tIns="45720" rIns="91440" bIns="45720" rtlCol="0" anchor="ctr"/>
          <a:lstStyle>
            <a:lvl1pPr algn="l">
              <a:defRPr sz="1200">
                <a:solidFill>
                  <a:srgbClr val="0095D6"/>
                </a:solidFill>
                <a:latin typeface="Arial"/>
                <a:cs typeface="Arial"/>
              </a:defRPr>
            </a:lvl1pPr>
          </a:lstStyle>
          <a:p>
            <a:pPr algn="r"/>
            <a:r>
              <a:rPr lang="en-US"/>
              <a:t>DATE 2017</a:t>
            </a:r>
          </a:p>
        </p:txBody>
      </p:sp>
    </p:spTree>
    <p:extLst>
      <p:ext uri="{BB962C8B-B14F-4D97-AF65-F5344CB8AC3E}">
        <p14:creationId xmlns:p14="http://schemas.microsoft.com/office/powerpoint/2010/main" val="1303516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Date Placeholder 3"/>
          <p:cNvSpPr>
            <a:spLocks noGrp="1"/>
          </p:cNvSpPr>
          <p:nvPr>
            <p:ph type="dt" sz="half" idx="10"/>
          </p:nvPr>
        </p:nvSpPr>
        <p:spPr/>
        <p:txBody>
          <a:bodyPr/>
          <a:lstStyle/>
          <a:p>
            <a:r>
              <a:rPr lang="en-US"/>
              <a:t>DATE 2017</a:t>
            </a:r>
          </a:p>
        </p:txBody>
      </p:sp>
      <p:sp>
        <p:nvSpPr>
          <p:cNvPr id="5" name="Slide Number Placeholder 4"/>
          <p:cNvSpPr>
            <a:spLocks noGrp="1"/>
          </p:cNvSpPr>
          <p:nvPr>
            <p:ph type="sldNum" sz="quarter" idx="11"/>
          </p:nvPr>
        </p:nvSpPr>
        <p:spPr/>
        <p:txBody>
          <a:bodyPr/>
          <a:lstStyle/>
          <a:p>
            <a:r>
              <a:rPr lang="en-US"/>
              <a:t>MAIN TITLE /</a:t>
            </a:r>
          </a:p>
        </p:txBody>
      </p:sp>
    </p:spTree>
    <p:extLst>
      <p:ext uri="{BB962C8B-B14F-4D97-AF65-F5344CB8AC3E}">
        <p14:creationId xmlns:p14="http://schemas.microsoft.com/office/powerpoint/2010/main" val="21139852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Click to edit Master title style</a:t>
            </a:r>
          </a:p>
        </p:txBody>
      </p:sp>
      <p:sp>
        <p:nvSpPr>
          <p:cNvPr id="5" name="Text Placeholder 4"/>
          <p:cNvSpPr>
            <a:spLocks noGrp="1"/>
          </p:cNvSpPr>
          <p:nvPr>
            <p:ph type="body" sz="quarter" idx="11"/>
          </p:nvPr>
        </p:nvSpPr>
        <p:spPr>
          <a:xfrm>
            <a:off x="838200" y="4572000"/>
            <a:ext cx="4724400" cy="91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932896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EXT 1 COLUMN">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7"/>
          <p:cNvSpPr>
            <a:spLocks noGrp="1"/>
          </p:cNvSpPr>
          <p:nvPr>
            <p:ph type="dt" sz="half" idx="10"/>
          </p:nvPr>
        </p:nvSpPr>
        <p:spPr>
          <a:xfrm>
            <a:off x="10210800" y="6400800"/>
            <a:ext cx="1447800" cy="304800"/>
          </a:xfrm>
        </p:spPr>
        <p:txBody>
          <a:bodyPr/>
          <a:lstStyle/>
          <a:p>
            <a:r>
              <a:rPr lang="en-US"/>
              <a:t>DATE 2017</a:t>
            </a:r>
          </a:p>
        </p:txBody>
      </p:sp>
      <p:sp>
        <p:nvSpPr>
          <p:cNvPr id="9" name="Footer Placeholder 8"/>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37401642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XT 2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Footer Placeholder 2"/>
          <p:cNvSpPr>
            <a:spLocks noGrp="1"/>
          </p:cNvSpPr>
          <p:nvPr>
            <p:ph type="ftr" sz="quarter" idx="10"/>
          </p:nvPr>
        </p:nvSpPr>
        <p:spPr/>
        <p:txBody>
          <a:bodyPr/>
          <a:lstStyle/>
          <a:p>
            <a:endParaRPr lang="en-US"/>
          </a:p>
        </p:txBody>
      </p:sp>
      <p:sp>
        <p:nvSpPr>
          <p:cNvPr id="4" name="Date Placeholder 3"/>
          <p:cNvSpPr>
            <a:spLocks noGrp="1"/>
          </p:cNvSpPr>
          <p:nvPr>
            <p:ph type="dt" sz="half" idx="11"/>
          </p:nvPr>
        </p:nvSpPr>
        <p:spPr/>
        <p:txBody>
          <a:bodyPr/>
          <a:lstStyle/>
          <a:p>
            <a:r>
              <a:rPr lang="en-US"/>
              <a:t>DATE 2017</a:t>
            </a:r>
          </a:p>
        </p:txBody>
      </p:sp>
      <p:sp>
        <p:nvSpPr>
          <p:cNvPr id="6" name="Content Placeholder 5"/>
          <p:cNvSpPr>
            <a:spLocks noGrp="1"/>
          </p:cNvSpPr>
          <p:nvPr>
            <p:ph sz="quarter" idx="12"/>
          </p:nvPr>
        </p:nvSpPr>
        <p:spPr>
          <a:xfrm>
            <a:off x="1219200" y="1600200"/>
            <a:ext cx="50292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Content Placeholder 7"/>
          <p:cNvSpPr>
            <a:spLocks noGrp="1"/>
          </p:cNvSpPr>
          <p:nvPr>
            <p:ph sz="quarter" idx="13"/>
          </p:nvPr>
        </p:nvSpPr>
        <p:spPr>
          <a:xfrm>
            <a:off x="6629400" y="1600200"/>
            <a:ext cx="50292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149916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08F976-1E1E-AF21-D035-E1A189A40A7C}"/>
              </a:ext>
            </a:extLst>
          </p:cNvPr>
          <p:cNvSpPr>
            <a:spLocks noGrp="1"/>
          </p:cNvSpPr>
          <p:nvPr>
            <p:ph type="dt" sz="half" idx="10"/>
          </p:nvPr>
        </p:nvSpPr>
        <p:spPr/>
        <p:txBody>
          <a:bodyPr/>
          <a:lstStyle/>
          <a:p>
            <a:fld id="{8840AD6C-D266-624A-A70C-203A6B7FA1FA}" type="datetimeFigureOut">
              <a:rPr lang="en-US" smtClean="0"/>
              <a:t>4/4/2025</a:t>
            </a:fld>
            <a:endParaRPr lang="en-US"/>
          </a:p>
        </p:txBody>
      </p:sp>
      <p:sp>
        <p:nvSpPr>
          <p:cNvPr id="3" name="Footer Placeholder 2">
            <a:extLst>
              <a:ext uri="{FF2B5EF4-FFF2-40B4-BE49-F238E27FC236}">
                <a16:creationId xmlns:a16="http://schemas.microsoft.com/office/drawing/2014/main" id="{1503185D-FFC7-1575-119C-C5B9A07ECC6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243793C-CF6A-5243-54A8-1662D6078965}"/>
              </a:ext>
            </a:extLst>
          </p:cNvPr>
          <p:cNvSpPr>
            <a:spLocks noGrp="1"/>
          </p:cNvSpPr>
          <p:nvPr>
            <p:ph type="sldNum" sz="quarter" idx="12"/>
          </p:nvPr>
        </p:nvSpPr>
        <p:spPr/>
        <p:txBody>
          <a:bodyPr/>
          <a:lstStyle/>
          <a:p>
            <a:fld id="{E8820CB2-FAB1-D04E-BD6E-51782CAEF0A5}" type="slidenum">
              <a:rPr lang="en-US" smtClean="0"/>
              <a:t>‹#›</a:t>
            </a:fld>
            <a:endParaRPr lang="en-US"/>
          </a:p>
        </p:txBody>
      </p:sp>
    </p:spTree>
    <p:extLst>
      <p:ext uri="{BB962C8B-B14F-4D97-AF65-F5344CB8AC3E}">
        <p14:creationId xmlns:p14="http://schemas.microsoft.com/office/powerpoint/2010/main" val="191990770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1.jpe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6.xml"/><Relationship Id="rId1" Type="http://schemas.openxmlformats.org/officeDocument/2006/relationships/slideLayout" Target="../slideLayouts/slideLayout5.xml"/><Relationship Id="rId5" Type="http://schemas.openxmlformats.org/officeDocument/2006/relationships/image" Target="../media/image4.png"/><Relationship Id="rId4" Type="http://schemas.openxmlformats.org/officeDocument/2006/relationships/image" Target="../media/image1.jpeg"/></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8.xml"/><Relationship Id="rId1" Type="http://schemas.openxmlformats.org/officeDocument/2006/relationships/slideLayout" Target="../slideLayouts/slideLayout7.xml"/><Relationship Id="rId4" Type="http://schemas.openxmlformats.org/officeDocument/2006/relationships/image" Target="../media/image4.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5.xml"/><Relationship Id="rId1" Type="http://schemas.openxmlformats.org/officeDocument/2006/relationships/slideLayout" Target="../slideLayouts/slideLayout9.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6.xml"/><Relationship Id="rId1" Type="http://schemas.openxmlformats.org/officeDocument/2006/relationships/slideLayout" Target="../slideLayouts/slideLayout10.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image" Target="../media/image4.png"/><Relationship Id="rId5" Type="http://schemas.openxmlformats.org/officeDocument/2006/relationships/image" Target="../media/image1.jpeg"/><Relationship Id="rId4"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8" name="object 3"/>
          <p:cNvSpPr/>
          <p:nvPr userDrawn="1"/>
        </p:nvSpPr>
        <p:spPr>
          <a:xfrm>
            <a:off x="936002" y="5973235"/>
            <a:ext cx="10314305" cy="0"/>
          </a:xfrm>
          <a:custGeom>
            <a:avLst/>
            <a:gdLst/>
            <a:ahLst/>
            <a:cxnLst/>
            <a:rect l="l" t="t" r="r" b="b"/>
            <a:pathLst>
              <a:path w="10314305">
                <a:moveTo>
                  <a:pt x="0" y="0"/>
                </a:moveTo>
                <a:lnTo>
                  <a:pt x="10314000" y="0"/>
                </a:lnTo>
              </a:path>
            </a:pathLst>
          </a:custGeom>
          <a:ln w="12484">
            <a:solidFill>
              <a:srgbClr val="00303E"/>
            </a:solidFill>
          </a:ln>
        </p:spPr>
        <p:txBody>
          <a:bodyPr wrap="square" lIns="0" tIns="0" rIns="0" bIns="0" rtlCol="0"/>
          <a:lstStyle/>
          <a:p>
            <a:endParaRPr/>
          </a:p>
        </p:txBody>
      </p:sp>
      <p:sp>
        <p:nvSpPr>
          <p:cNvPr id="9" name="object 4"/>
          <p:cNvSpPr/>
          <p:nvPr userDrawn="1"/>
        </p:nvSpPr>
        <p:spPr>
          <a:xfrm>
            <a:off x="936055" y="936078"/>
            <a:ext cx="1120110" cy="1120139"/>
          </a:xfrm>
          <a:prstGeom prst="rect">
            <a:avLst/>
          </a:prstGeom>
          <a:blipFill>
            <a:blip r:embed="rId4" cstate="print"/>
            <a:stretch>
              <a:fillRect/>
            </a:stretch>
          </a:blipFill>
        </p:spPr>
        <p:txBody>
          <a:bodyPr wrap="square" lIns="0" tIns="0" rIns="0" bIns="0" rtlCol="0"/>
          <a:lstStyle/>
          <a:p>
            <a:endParaRPr/>
          </a:p>
        </p:txBody>
      </p:sp>
      <p:sp>
        <p:nvSpPr>
          <p:cNvPr id="10" name="object 5"/>
          <p:cNvSpPr/>
          <p:nvPr userDrawn="1"/>
        </p:nvSpPr>
        <p:spPr>
          <a:xfrm>
            <a:off x="2255659" y="1024586"/>
            <a:ext cx="1358417" cy="1013028"/>
          </a:xfrm>
          <a:prstGeom prst="rect">
            <a:avLst/>
          </a:prstGeom>
          <a:blipFill>
            <a:blip r:embed="rId5" cstate="print"/>
            <a:stretch>
              <a:fillRect/>
            </a:stretch>
          </a:blipFill>
        </p:spPr>
        <p:txBody>
          <a:bodyPr wrap="square" lIns="0" tIns="0" rIns="0" bIns="0" rtlCol="0"/>
          <a:lstStyle/>
          <a:p>
            <a:endParaRPr/>
          </a:p>
        </p:txBody>
      </p:sp>
      <p:sp>
        <p:nvSpPr>
          <p:cNvPr id="14" name="TextBox 13"/>
          <p:cNvSpPr txBox="1"/>
          <p:nvPr userDrawn="1"/>
        </p:nvSpPr>
        <p:spPr>
          <a:xfrm>
            <a:off x="5715382" y="1790813"/>
            <a:ext cx="184666" cy="369332"/>
          </a:xfrm>
          <a:prstGeom prst="rect">
            <a:avLst/>
          </a:prstGeom>
          <a:noFill/>
        </p:spPr>
        <p:txBody>
          <a:bodyPr wrap="none" rtlCol="0">
            <a:spAutoFit/>
          </a:bodyPr>
          <a:lstStyle/>
          <a:p>
            <a:endParaRPr lang="en-US"/>
          </a:p>
        </p:txBody>
      </p:sp>
      <p:sp>
        <p:nvSpPr>
          <p:cNvPr id="12" name="Date Placeholder 2"/>
          <p:cNvSpPr>
            <a:spLocks noGrp="1"/>
          </p:cNvSpPr>
          <p:nvPr>
            <p:ph type="dt" sz="half" idx="2"/>
          </p:nvPr>
        </p:nvSpPr>
        <p:spPr>
          <a:xfrm>
            <a:off x="838200" y="6096000"/>
            <a:ext cx="2844800" cy="365125"/>
          </a:xfrm>
          <a:prstGeom prst="rect">
            <a:avLst/>
          </a:prstGeom>
        </p:spPr>
        <p:txBody>
          <a:bodyPr vert="horz" lIns="91440" tIns="45720" rIns="91440" bIns="45720" rtlCol="0" anchor="ctr"/>
          <a:lstStyle>
            <a:lvl1pPr algn="l">
              <a:defRPr sz="2000" b="1">
                <a:solidFill>
                  <a:srgbClr val="0095D6"/>
                </a:solidFill>
                <a:latin typeface="Arial"/>
                <a:cs typeface="Arial"/>
              </a:defRPr>
            </a:lvl1pPr>
          </a:lstStyle>
          <a:p>
            <a:r>
              <a:rPr lang="en-US"/>
              <a:t>DATE 2017</a:t>
            </a:r>
          </a:p>
        </p:txBody>
      </p:sp>
    </p:spTree>
    <p:extLst>
      <p:ext uri="{BB962C8B-B14F-4D97-AF65-F5344CB8AC3E}">
        <p14:creationId xmlns:p14="http://schemas.microsoft.com/office/powerpoint/2010/main" val="2454010369"/>
      </p:ext>
    </p:extLst>
  </p:cSld>
  <p:clrMap bg1="lt1" tx1="dk1" bg2="lt2" tx2="dk2" accent1="accent1" accent2="accent2" accent3="accent3" accent4="accent4" accent5="accent5" accent6="accent6" hlink="hlink" folHlink="folHlink"/>
  <p:sldLayoutIdLst>
    <p:sldLayoutId id="2147483681" r:id="rId1"/>
  </p:sldLayoutIdLst>
  <p:hf sldNum="0"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5"/>
          <a:stretch>
            <a:fillRect/>
          </a:stretch>
        </a:blipFill>
        <a:effectLst/>
      </p:bgPr>
    </p:bg>
    <p:spTree>
      <p:nvGrpSpPr>
        <p:cNvPr id="1" name=""/>
        <p:cNvGrpSpPr/>
        <p:nvPr/>
      </p:nvGrpSpPr>
      <p:grpSpPr>
        <a:xfrm>
          <a:off x="0" y="0"/>
          <a:ext cx="0" cy="0"/>
          <a:chOff x="0" y="0"/>
          <a:chExt cx="0" cy="0"/>
        </a:xfrm>
      </p:grpSpPr>
      <p:sp>
        <p:nvSpPr>
          <p:cNvPr id="10" name="object 2"/>
          <p:cNvSpPr/>
          <p:nvPr userDrawn="1"/>
        </p:nvSpPr>
        <p:spPr>
          <a:xfrm>
            <a:off x="294802" y="5886373"/>
            <a:ext cx="677068" cy="676910"/>
          </a:xfrm>
          <a:prstGeom prst="rect">
            <a:avLst/>
          </a:prstGeom>
          <a:blipFill>
            <a:blip r:embed="rId6" cstate="print"/>
            <a:stretch>
              <a:fillRect/>
            </a:stretch>
          </a:blipFill>
        </p:spPr>
        <p:txBody>
          <a:bodyPr wrap="square" lIns="0" tIns="0" rIns="0" bIns="0" rtlCol="0"/>
          <a:lstStyle/>
          <a:p>
            <a:endParaRPr/>
          </a:p>
        </p:txBody>
      </p:sp>
      <p:sp>
        <p:nvSpPr>
          <p:cNvPr id="11" name="object 4"/>
          <p:cNvSpPr/>
          <p:nvPr userDrawn="1"/>
        </p:nvSpPr>
        <p:spPr>
          <a:xfrm>
            <a:off x="1224000" y="6311753"/>
            <a:ext cx="10422255" cy="0"/>
          </a:xfrm>
          <a:custGeom>
            <a:avLst/>
            <a:gdLst/>
            <a:ahLst/>
            <a:cxnLst/>
            <a:rect l="l" t="t" r="r" b="b"/>
            <a:pathLst>
              <a:path w="10422255">
                <a:moveTo>
                  <a:pt x="0" y="0"/>
                </a:moveTo>
                <a:lnTo>
                  <a:pt x="10422001" y="0"/>
                </a:lnTo>
              </a:path>
            </a:pathLst>
          </a:custGeom>
          <a:ln w="12712">
            <a:solidFill>
              <a:srgbClr val="B9CDD4"/>
            </a:solidFill>
          </a:ln>
        </p:spPr>
        <p:txBody>
          <a:bodyPr wrap="square" lIns="0" tIns="0" rIns="0" bIns="0" rtlCol="0"/>
          <a:lstStyle/>
          <a:p>
            <a:endParaRPr/>
          </a:p>
        </p:txBody>
      </p:sp>
      <p:sp>
        <p:nvSpPr>
          <p:cNvPr id="12" name="object 5"/>
          <p:cNvSpPr/>
          <p:nvPr userDrawn="1"/>
        </p:nvSpPr>
        <p:spPr>
          <a:xfrm>
            <a:off x="1224000" y="0"/>
            <a:ext cx="10422255" cy="144145"/>
          </a:xfrm>
          <a:custGeom>
            <a:avLst/>
            <a:gdLst/>
            <a:ahLst/>
            <a:cxnLst/>
            <a:rect l="l" t="t" r="r" b="b"/>
            <a:pathLst>
              <a:path w="10422255" h="144145">
                <a:moveTo>
                  <a:pt x="0" y="143992"/>
                </a:moveTo>
                <a:lnTo>
                  <a:pt x="10422001" y="143992"/>
                </a:lnTo>
                <a:lnTo>
                  <a:pt x="10422001" y="0"/>
                </a:lnTo>
                <a:lnTo>
                  <a:pt x="0" y="0"/>
                </a:lnTo>
                <a:lnTo>
                  <a:pt x="0" y="143992"/>
                </a:lnTo>
                <a:close/>
              </a:path>
            </a:pathLst>
          </a:custGeom>
          <a:solidFill>
            <a:srgbClr val="00303E"/>
          </a:solidFill>
        </p:spPr>
        <p:txBody>
          <a:bodyPr wrap="square" lIns="0" tIns="0" rIns="0" bIns="0" rtlCol="0"/>
          <a:lstStyle/>
          <a:p>
            <a:endParaRPr/>
          </a:p>
        </p:txBody>
      </p:sp>
      <p:sp>
        <p:nvSpPr>
          <p:cNvPr id="14" name="Text Placeholder 13"/>
          <p:cNvSpPr>
            <a:spLocks noGrp="1"/>
          </p:cNvSpPr>
          <p:nvPr>
            <p:ph type="body" idx="1"/>
          </p:nvPr>
        </p:nvSpPr>
        <p:spPr>
          <a:xfrm>
            <a:off x="1219200" y="1447801"/>
            <a:ext cx="10439400" cy="44196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5" name="Title Placeholder 14"/>
          <p:cNvSpPr>
            <a:spLocks noGrp="1"/>
          </p:cNvSpPr>
          <p:nvPr>
            <p:ph type="title"/>
          </p:nvPr>
        </p:nvSpPr>
        <p:spPr>
          <a:xfrm>
            <a:off x="1219200" y="304800"/>
            <a:ext cx="104394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9" name="Footer Placeholder 7"/>
          <p:cNvSpPr>
            <a:spLocks noGrp="1"/>
          </p:cNvSpPr>
          <p:nvPr>
            <p:ph type="ftr" sz="quarter" idx="3"/>
          </p:nvPr>
        </p:nvSpPr>
        <p:spPr>
          <a:xfrm>
            <a:off x="8458200" y="6400800"/>
            <a:ext cx="1752600" cy="304800"/>
          </a:xfrm>
          <a:prstGeom prst="rect">
            <a:avLst/>
          </a:prstGeom>
        </p:spPr>
        <p:txBody>
          <a:bodyPr vert="horz" lIns="91440" tIns="45720" rIns="91440" bIns="45720" rtlCol="0" anchor="ctr"/>
          <a:lstStyle>
            <a:lvl1pPr algn="r">
              <a:defRPr sz="1200">
                <a:solidFill>
                  <a:srgbClr val="00303E"/>
                </a:solidFill>
                <a:latin typeface="Arial"/>
                <a:cs typeface="Arial"/>
              </a:defRPr>
            </a:lvl1pPr>
          </a:lstStyle>
          <a:p>
            <a:endParaRPr lang="en-US"/>
          </a:p>
        </p:txBody>
      </p:sp>
      <p:sp>
        <p:nvSpPr>
          <p:cNvPr id="3" name="Date Placeholder 2"/>
          <p:cNvSpPr>
            <a:spLocks noGrp="1"/>
          </p:cNvSpPr>
          <p:nvPr>
            <p:ph type="dt" sz="half" idx="2"/>
          </p:nvPr>
        </p:nvSpPr>
        <p:spPr>
          <a:xfrm>
            <a:off x="10210800" y="6400801"/>
            <a:ext cx="1447800" cy="304800"/>
          </a:xfrm>
          <a:prstGeom prst="rect">
            <a:avLst/>
          </a:prstGeom>
        </p:spPr>
        <p:txBody>
          <a:bodyPr vert="horz" lIns="91440" tIns="45720" rIns="91440" bIns="45720" rtlCol="0" anchor="ctr"/>
          <a:lstStyle>
            <a:lvl1pPr algn="r">
              <a:defRPr sz="1200">
                <a:solidFill>
                  <a:srgbClr val="0095D6"/>
                </a:solidFill>
                <a:latin typeface="Arial"/>
                <a:cs typeface="Arial"/>
              </a:defRPr>
            </a:lvl1pPr>
          </a:lstStyle>
          <a:p>
            <a:r>
              <a:rPr lang="en-US"/>
              <a:t>DATE 2017</a:t>
            </a:r>
          </a:p>
        </p:txBody>
      </p:sp>
    </p:spTree>
    <p:extLst>
      <p:ext uri="{BB962C8B-B14F-4D97-AF65-F5344CB8AC3E}">
        <p14:creationId xmlns:p14="http://schemas.microsoft.com/office/powerpoint/2010/main" val="4094164455"/>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45" r:id="rId3"/>
  </p:sldLayoutIdLst>
  <p:hf sldNum="0" hdr="0"/>
  <p:txStyles>
    <p:titleStyle>
      <a:lvl1pPr algn="l" defTabSz="457200" rtl="0" eaLnBrk="1" latinLnBrk="0" hangingPunct="1">
        <a:spcBef>
          <a:spcPct val="0"/>
        </a:spcBef>
        <a:buNone/>
        <a:defRPr lang="en-US" sz="3000" b="1" kern="1200" dirty="0">
          <a:solidFill>
            <a:srgbClr val="00303E"/>
          </a:solidFill>
          <a:latin typeface="Arial"/>
          <a:ea typeface="+mj-ea"/>
          <a:cs typeface="Arial"/>
        </a:defRPr>
      </a:lvl1pPr>
    </p:titleStyle>
    <p:bodyStyle>
      <a:lvl1pPr marL="342900" indent="-342900" algn="l" defTabSz="457200" rtl="0" eaLnBrk="1" latinLnBrk="0" hangingPunct="1">
        <a:lnSpc>
          <a:spcPct val="140000"/>
        </a:lnSpc>
        <a:spcBef>
          <a:spcPct val="20000"/>
        </a:spcBef>
        <a:buClr>
          <a:srgbClr val="00303E"/>
        </a:buClr>
        <a:buFont typeface="Wingdings" charset="2"/>
        <a:buAutoNum type="arabicPlain"/>
        <a:defRPr sz="1800" b="1" kern="1200">
          <a:solidFill>
            <a:srgbClr val="0095D6"/>
          </a:solidFill>
          <a:latin typeface="Arial"/>
          <a:ea typeface="+mn-ea"/>
          <a:cs typeface="Arial"/>
        </a:defRPr>
      </a:lvl1pPr>
      <a:lvl2pPr marL="800100" indent="-342900" algn="l" defTabSz="457200" rtl="0" eaLnBrk="1" latinLnBrk="0" hangingPunct="1">
        <a:lnSpc>
          <a:spcPct val="100000"/>
        </a:lnSpc>
        <a:spcBef>
          <a:spcPct val="20000"/>
        </a:spcBef>
        <a:buClr>
          <a:srgbClr val="00303E"/>
        </a:buClr>
        <a:buFont typeface="Wingdings" charset="2"/>
        <a:buAutoNum type="arabicPlain"/>
        <a:defRPr sz="1600" kern="1200">
          <a:solidFill>
            <a:srgbClr val="0095D6"/>
          </a:solidFill>
          <a:latin typeface="Arial"/>
          <a:ea typeface="+mn-ea"/>
          <a:cs typeface="Arial"/>
        </a:defRPr>
      </a:lvl2pPr>
      <a:lvl3pPr marL="1257300" indent="-342900" algn="l" defTabSz="457200" rtl="0" eaLnBrk="1" latinLnBrk="0" hangingPunct="1">
        <a:lnSpc>
          <a:spcPct val="100000"/>
        </a:lnSpc>
        <a:spcBef>
          <a:spcPct val="20000"/>
        </a:spcBef>
        <a:buClr>
          <a:srgbClr val="00303E"/>
        </a:buClr>
        <a:buFont typeface="Wingdings" charset="2"/>
        <a:buAutoNum type="arabicPlain"/>
        <a:defRPr sz="1400" kern="1200">
          <a:solidFill>
            <a:srgbClr val="0095D6"/>
          </a:solidFill>
          <a:latin typeface="Arial"/>
          <a:ea typeface="+mn-ea"/>
          <a:cs typeface="Arial"/>
        </a:defRPr>
      </a:lvl3pPr>
      <a:lvl4pPr marL="1600200" indent="-228600" algn="l" defTabSz="457200" rtl="0" eaLnBrk="1" latinLnBrk="0" hangingPunct="1">
        <a:lnSpc>
          <a:spcPct val="100000"/>
        </a:lnSpc>
        <a:spcBef>
          <a:spcPct val="20000"/>
        </a:spcBef>
        <a:buClr>
          <a:srgbClr val="00303E"/>
        </a:buClr>
        <a:buFont typeface="Wingdings" charset="2"/>
        <a:buAutoNum type="arabicPlain"/>
        <a:defRPr sz="1200" kern="1200">
          <a:solidFill>
            <a:srgbClr val="0095D6"/>
          </a:solidFill>
          <a:latin typeface="Arial"/>
          <a:ea typeface="+mn-ea"/>
          <a:cs typeface="Arial"/>
        </a:defRPr>
      </a:lvl4pPr>
      <a:lvl5pPr marL="2057400" indent="-228600" algn="l" defTabSz="457200" rtl="0" eaLnBrk="1" latinLnBrk="0" hangingPunct="1">
        <a:lnSpc>
          <a:spcPct val="100000"/>
        </a:lnSpc>
        <a:spcBef>
          <a:spcPct val="20000"/>
        </a:spcBef>
        <a:buClr>
          <a:srgbClr val="00303E"/>
        </a:buClr>
        <a:buFont typeface="Wingdings" charset="2"/>
        <a:buAutoNum type="arabicPlain"/>
        <a:defRPr sz="1100" kern="1200">
          <a:solidFill>
            <a:srgbClr val="0095D6"/>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19200" y="274638"/>
            <a:ext cx="104394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19200" y="1600200"/>
            <a:ext cx="10439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object 5"/>
          <p:cNvSpPr/>
          <p:nvPr userDrawn="1"/>
        </p:nvSpPr>
        <p:spPr>
          <a:xfrm>
            <a:off x="1224000" y="0"/>
            <a:ext cx="10422255" cy="144145"/>
          </a:xfrm>
          <a:custGeom>
            <a:avLst/>
            <a:gdLst/>
            <a:ahLst/>
            <a:cxnLst/>
            <a:rect l="l" t="t" r="r" b="b"/>
            <a:pathLst>
              <a:path w="10422255" h="144145">
                <a:moveTo>
                  <a:pt x="0" y="143992"/>
                </a:moveTo>
                <a:lnTo>
                  <a:pt x="10422001" y="143992"/>
                </a:lnTo>
                <a:lnTo>
                  <a:pt x="10422001" y="0"/>
                </a:lnTo>
                <a:lnTo>
                  <a:pt x="0" y="0"/>
                </a:lnTo>
                <a:lnTo>
                  <a:pt x="0" y="143992"/>
                </a:lnTo>
                <a:close/>
              </a:path>
            </a:pathLst>
          </a:custGeom>
          <a:solidFill>
            <a:srgbClr val="00303E"/>
          </a:solidFill>
        </p:spPr>
        <p:txBody>
          <a:bodyPr wrap="square" lIns="0" tIns="0" rIns="0" bIns="0" rtlCol="0"/>
          <a:lstStyle/>
          <a:p>
            <a:endParaRPr/>
          </a:p>
        </p:txBody>
      </p:sp>
      <p:sp>
        <p:nvSpPr>
          <p:cNvPr id="8" name="object 2"/>
          <p:cNvSpPr/>
          <p:nvPr userDrawn="1"/>
        </p:nvSpPr>
        <p:spPr>
          <a:xfrm>
            <a:off x="294802" y="5886373"/>
            <a:ext cx="677068" cy="676910"/>
          </a:xfrm>
          <a:prstGeom prst="rect">
            <a:avLst/>
          </a:prstGeom>
          <a:blipFill>
            <a:blip r:embed="rId5" cstate="print"/>
            <a:stretch>
              <a:fillRect/>
            </a:stretch>
          </a:blipFill>
        </p:spPr>
        <p:txBody>
          <a:bodyPr wrap="square" lIns="0" tIns="0" rIns="0" bIns="0" rtlCol="0"/>
          <a:lstStyle/>
          <a:p>
            <a:endParaRPr/>
          </a:p>
        </p:txBody>
      </p:sp>
      <p:sp>
        <p:nvSpPr>
          <p:cNvPr id="9" name="object 4"/>
          <p:cNvSpPr/>
          <p:nvPr userDrawn="1"/>
        </p:nvSpPr>
        <p:spPr>
          <a:xfrm>
            <a:off x="1224000" y="6311753"/>
            <a:ext cx="10422255" cy="0"/>
          </a:xfrm>
          <a:custGeom>
            <a:avLst/>
            <a:gdLst/>
            <a:ahLst/>
            <a:cxnLst/>
            <a:rect l="l" t="t" r="r" b="b"/>
            <a:pathLst>
              <a:path w="10422255">
                <a:moveTo>
                  <a:pt x="0" y="0"/>
                </a:moveTo>
                <a:lnTo>
                  <a:pt x="10422001" y="0"/>
                </a:lnTo>
              </a:path>
            </a:pathLst>
          </a:custGeom>
          <a:ln w="12712">
            <a:solidFill>
              <a:srgbClr val="B9CDD4"/>
            </a:solidFill>
          </a:ln>
        </p:spPr>
        <p:txBody>
          <a:bodyPr wrap="square" lIns="0" tIns="0" rIns="0" bIns="0" rtlCol="0"/>
          <a:lstStyle/>
          <a:p>
            <a:endParaRPr/>
          </a:p>
        </p:txBody>
      </p:sp>
      <p:sp>
        <p:nvSpPr>
          <p:cNvPr id="11" name="Footer Placeholder 7"/>
          <p:cNvSpPr>
            <a:spLocks noGrp="1"/>
          </p:cNvSpPr>
          <p:nvPr>
            <p:ph type="ftr" sz="quarter" idx="3"/>
          </p:nvPr>
        </p:nvSpPr>
        <p:spPr>
          <a:xfrm>
            <a:off x="8458200" y="6400800"/>
            <a:ext cx="1752600" cy="304800"/>
          </a:xfrm>
          <a:prstGeom prst="rect">
            <a:avLst/>
          </a:prstGeom>
        </p:spPr>
        <p:txBody>
          <a:bodyPr vert="horz" lIns="91440" tIns="45720" rIns="91440" bIns="45720" rtlCol="0" anchor="ctr"/>
          <a:lstStyle>
            <a:lvl1pPr algn="r">
              <a:defRPr sz="1200">
                <a:solidFill>
                  <a:srgbClr val="00303E"/>
                </a:solidFill>
                <a:latin typeface="Arial"/>
                <a:cs typeface="Arial"/>
              </a:defRPr>
            </a:lvl1pPr>
          </a:lstStyle>
          <a:p>
            <a:endParaRPr lang="en-US"/>
          </a:p>
        </p:txBody>
      </p:sp>
      <p:sp>
        <p:nvSpPr>
          <p:cNvPr id="12" name="Date Placeholder 11"/>
          <p:cNvSpPr>
            <a:spLocks noGrp="1"/>
          </p:cNvSpPr>
          <p:nvPr>
            <p:ph type="dt" sz="half" idx="2"/>
          </p:nvPr>
        </p:nvSpPr>
        <p:spPr>
          <a:xfrm>
            <a:off x="10210800" y="6400800"/>
            <a:ext cx="1447800" cy="304800"/>
          </a:xfrm>
          <a:prstGeom prst="rect">
            <a:avLst/>
          </a:prstGeom>
        </p:spPr>
        <p:txBody>
          <a:bodyPr vert="horz" lIns="91440" tIns="45720" rIns="91440" bIns="45720" rtlCol="0" anchor="ctr"/>
          <a:lstStyle>
            <a:lvl1pPr algn="r">
              <a:defRPr sz="1200">
                <a:solidFill>
                  <a:srgbClr val="0095D6"/>
                </a:solidFill>
                <a:latin typeface="Arial"/>
                <a:cs typeface="Arial"/>
              </a:defRPr>
            </a:lvl1pPr>
          </a:lstStyle>
          <a:p>
            <a:r>
              <a:rPr lang="en-US"/>
              <a:t>DATE 2017</a:t>
            </a:r>
          </a:p>
        </p:txBody>
      </p:sp>
    </p:spTree>
    <p:extLst>
      <p:ext uri="{BB962C8B-B14F-4D97-AF65-F5344CB8AC3E}">
        <p14:creationId xmlns:p14="http://schemas.microsoft.com/office/powerpoint/2010/main" val="2446333592"/>
      </p:ext>
    </p:extLst>
  </p:cSld>
  <p:clrMap bg1="lt1" tx1="dk1" bg2="lt2" tx2="dk2" accent1="accent1" accent2="accent2" accent3="accent3" accent4="accent4" accent5="accent5" accent6="accent6" hlink="hlink" folHlink="folHlink"/>
  <p:sldLayoutIdLst>
    <p:sldLayoutId id="2147483713" r:id="rId1"/>
    <p:sldLayoutId id="2147483714" r:id="rId2"/>
  </p:sldLayoutIdLst>
  <p:hf sldNum="0" hdr="0"/>
  <p:txStyles>
    <p:titleStyle>
      <a:lvl1pPr algn="l" defTabSz="457200" rtl="0" eaLnBrk="1" latinLnBrk="0" hangingPunct="1">
        <a:spcBef>
          <a:spcPct val="0"/>
        </a:spcBef>
        <a:buNone/>
        <a:defRPr sz="3000" b="1" kern="1200">
          <a:solidFill>
            <a:srgbClr val="00303E"/>
          </a:solidFill>
          <a:latin typeface="Arial"/>
          <a:ea typeface="+mj-ea"/>
          <a:cs typeface="Arial"/>
        </a:defRPr>
      </a:lvl1pPr>
    </p:titleStyle>
    <p:bodyStyle>
      <a:lvl1pPr marL="0" indent="0" algn="l" defTabSz="457200" rtl="0" eaLnBrk="1" latinLnBrk="0" hangingPunct="1">
        <a:spcBef>
          <a:spcPct val="20000"/>
        </a:spcBef>
        <a:buFont typeface="Arial"/>
        <a:buNone/>
        <a:defRPr sz="1400" kern="1200">
          <a:solidFill>
            <a:schemeClr val="tx1"/>
          </a:solidFill>
          <a:latin typeface="Arial"/>
          <a:ea typeface="+mn-ea"/>
          <a:cs typeface="Arial"/>
        </a:defRPr>
      </a:lvl1pPr>
      <a:lvl2pPr marL="457200" indent="0" algn="l" defTabSz="457200" rtl="0" eaLnBrk="1" latinLnBrk="0" hangingPunct="1">
        <a:spcBef>
          <a:spcPct val="20000"/>
        </a:spcBef>
        <a:buFont typeface="Arial"/>
        <a:buNone/>
        <a:defRPr sz="1400" b="1" kern="1200">
          <a:solidFill>
            <a:srgbClr val="0095D6"/>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chemeClr val="tx1"/>
          </a:solidFill>
          <a:latin typeface="Arial"/>
          <a:ea typeface="+mn-ea"/>
          <a:cs typeface="Arial"/>
        </a:defRPr>
      </a:lvl3pPr>
      <a:lvl4pPr marL="1600200" indent="-228600" algn="l" defTabSz="457200" rtl="0" eaLnBrk="1" latinLnBrk="0" hangingPunct="1">
        <a:spcBef>
          <a:spcPct val="20000"/>
        </a:spcBef>
        <a:buFont typeface="Arial"/>
        <a:buChar char="–"/>
        <a:defRPr sz="1400" kern="1200">
          <a:solidFill>
            <a:schemeClr val="tx1"/>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8" name="object 2"/>
          <p:cNvSpPr/>
          <p:nvPr userDrawn="1"/>
        </p:nvSpPr>
        <p:spPr>
          <a:xfrm>
            <a:off x="294802" y="5886373"/>
            <a:ext cx="677068" cy="676910"/>
          </a:xfrm>
          <a:prstGeom prst="rect">
            <a:avLst/>
          </a:prstGeom>
          <a:blipFill>
            <a:blip r:embed="rId4" cstate="print"/>
            <a:stretch>
              <a:fillRect/>
            </a:stretch>
          </a:blipFill>
        </p:spPr>
        <p:txBody>
          <a:bodyPr wrap="square" lIns="0" tIns="0" rIns="0" bIns="0" rtlCol="0"/>
          <a:lstStyle/>
          <a:p>
            <a:endParaRPr/>
          </a:p>
        </p:txBody>
      </p:sp>
      <p:sp>
        <p:nvSpPr>
          <p:cNvPr id="20" name="object 4"/>
          <p:cNvSpPr/>
          <p:nvPr userDrawn="1"/>
        </p:nvSpPr>
        <p:spPr>
          <a:xfrm>
            <a:off x="1224000" y="6311753"/>
            <a:ext cx="10422255" cy="0"/>
          </a:xfrm>
          <a:custGeom>
            <a:avLst/>
            <a:gdLst/>
            <a:ahLst/>
            <a:cxnLst/>
            <a:rect l="l" t="t" r="r" b="b"/>
            <a:pathLst>
              <a:path w="10422255">
                <a:moveTo>
                  <a:pt x="0" y="0"/>
                </a:moveTo>
                <a:lnTo>
                  <a:pt x="10422001" y="0"/>
                </a:lnTo>
              </a:path>
            </a:pathLst>
          </a:custGeom>
          <a:ln w="12712">
            <a:solidFill>
              <a:srgbClr val="B9CDD4"/>
            </a:solidFill>
          </a:ln>
        </p:spPr>
        <p:txBody>
          <a:bodyPr wrap="square" lIns="0" tIns="0" rIns="0" bIns="0" rtlCol="0"/>
          <a:lstStyle/>
          <a:p>
            <a:endParaRPr/>
          </a:p>
        </p:txBody>
      </p:sp>
      <p:sp>
        <p:nvSpPr>
          <p:cNvPr id="21" name="object 5"/>
          <p:cNvSpPr/>
          <p:nvPr userDrawn="1"/>
        </p:nvSpPr>
        <p:spPr>
          <a:xfrm>
            <a:off x="1224000" y="0"/>
            <a:ext cx="10422255" cy="144145"/>
          </a:xfrm>
          <a:custGeom>
            <a:avLst/>
            <a:gdLst/>
            <a:ahLst/>
            <a:cxnLst/>
            <a:rect l="l" t="t" r="r" b="b"/>
            <a:pathLst>
              <a:path w="10422255" h="144145">
                <a:moveTo>
                  <a:pt x="0" y="143992"/>
                </a:moveTo>
                <a:lnTo>
                  <a:pt x="10422001" y="143992"/>
                </a:lnTo>
                <a:lnTo>
                  <a:pt x="10422001" y="0"/>
                </a:lnTo>
                <a:lnTo>
                  <a:pt x="0" y="0"/>
                </a:lnTo>
                <a:lnTo>
                  <a:pt x="0" y="143992"/>
                </a:lnTo>
                <a:close/>
              </a:path>
            </a:pathLst>
          </a:custGeom>
          <a:solidFill>
            <a:srgbClr val="00303E"/>
          </a:solidFill>
        </p:spPr>
        <p:txBody>
          <a:bodyPr wrap="square" lIns="0" tIns="0" rIns="0" bIns="0" rtlCol="0"/>
          <a:lstStyle/>
          <a:p>
            <a:endParaRPr/>
          </a:p>
        </p:txBody>
      </p:sp>
      <p:sp>
        <p:nvSpPr>
          <p:cNvPr id="6" name="Date Placeholder 1"/>
          <p:cNvSpPr>
            <a:spLocks noGrp="1"/>
          </p:cNvSpPr>
          <p:nvPr>
            <p:ph type="dt" sz="half" idx="2"/>
          </p:nvPr>
        </p:nvSpPr>
        <p:spPr>
          <a:xfrm>
            <a:off x="10210800" y="6400800"/>
            <a:ext cx="1447800" cy="304799"/>
          </a:xfrm>
          <a:prstGeom prst="rect">
            <a:avLst/>
          </a:prstGeom>
        </p:spPr>
        <p:txBody>
          <a:bodyPr vert="horz" lIns="91440" tIns="45720" rIns="91440" bIns="45720" rtlCol="0" anchor="ctr"/>
          <a:lstStyle>
            <a:lvl1pPr algn="l">
              <a:defRPr sz="1200">
                <a:solidFill>
                  <a:srgbClr val="0095D6"/>
                </a:solidFill>
                <a:latin typeface="Arial"/>
                <a:cs typeface="Arial"/>
              </a:defRPr>
            </a:lvl1pPr>
          </a:lstStyle>
          <a:p>
            <a:pPr algn="r"/>
            <a:r>
              <a:rPr lang="en-US"/>
              <a:t>DATE 2017</a:t>
            </a:r>
          </a:p>
        </p:txBody>
      </p:sp>
      <p:sp>
        <p:nvSpPr>
          <p:cNvPr id="2" name="Title Placeholder 1"/>
          <p:cNvSpPr>
            <a:spLocks noGrp="1"/>
          </p:cNvSpPr>
          <p:nvPr>
            <p:ph type="title"/>
          </p:nvPr>
        </p:nvSpPr>
        <p:spPr>
          <a:xfrm>
            <a:off x="1219200" y="274638"/>
            <a:ext cx="103632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19200" y="1600200"/>
            <a:ext cx="103632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p:cNvSpPr>
            <a:spLocks noGrp="1"/>
          </p:cNvSpPr>
          <p:nvPr>
            <p:ph type="ftr" sz="quarter" idx="3"/>
          </p:nvPr>
        </p:nvSpPr>
        <p:spPr>
          <a:xfrm>
            <a:off x="8458200" y="6400800"/>
            <a:ext cx="1752600" cy="304800"/>
          </a:xfrm>
          <a:prstGeom prst="rect">
            <a:avLst/>
          </a:prstGeom>
        </p:spPr>
        <p:txBody>
          <a:bodyPr vert="horz" lIns="91440" tIns="45720" rIns="91440" bIns="45720" rtlCol="0" anchor="ctr"/>
          <a:lstStyle>
            <a:lvl1pPr algn="r">
              <a:defRPr sz="1200">
                <a:solidFill>
                  <a:srgbClr val="00303E"/>
                </a:solidFill>
                <a:latin typeface="Arial"/>
                <a:cs typeface="Arial"/>
              </a:defRPr>
            </a:lvl1pPr>
          </a:lstStyle>
          <a:p>
            <a:endParaRPr lang="en-US"/>
          </a:p>
        </p:txBody>
      </p:sp>
    </p:spTree>
    <p:extLst>
      <p:ext uri="{BB962C8B-B14F-4D97-AF65-F5344CB8AC3E}">
        <p14:creationId xmlns:p14="http://schemas.microsoft.com/office/powerpoint/2010/main" val="156556440"/>
      </p:ext>
    </p:extLst>
  </p:cSld>
  <p:clrMap bg1="lt1" tx1="dk1" bg2="lt2" tx2="dk2" accent1="accent1" accent2="accent2" accent3="accent3" accent4="accent4" accent5="accent5" accent6="accent6" hlink="hlink" folHlink="folHlink"/>
  <p:sldLayoutIdLst>
    <p:sldLayoutId id="2147483690" r:id="rId1"/>
    <p:sldLayoutId id="2147483691" r:id="rId2"/>
  </p:sldLayoutIdLst>
  <p:hf sldNum="0" hdr="0"/>
  <p:txStyles>
    <p:titleStyle>
      <a:lvl1pPr marL="514350" indent="-514350">
        <a:buClr>
          <a:srgbClr val="00303E"/>
        </a:buClr>
        <a:buFont typeface="Wingdings" charset="2"/>
        <a:buAutoNum type="arabicPlain"/>
        <a:defRPr sz="3000" b="1">
          <a:solidFill>
            <a:srgbClr val="0095D6"/>
          </a:solidFill>
          <a:latin typeface="Arial"/>
          <a:ea typeface="+mj-ea"/>
          <a:cs typeface="Arial"/>
        </a:defRPr>
      </a:lvl1pPr>
    </p:titleStyle>
    <p:bodyStyle>
      <a:lvl1pPr marL="0" indent="0">
        <a:lnSpc>
          <a:spcPct val="130000"/>
        </a:lnSpc>
        <a:buFont typeface="Arial"/>
        <a:buNone/>
        <a:defRPr sz="1400">
          <a:solidFill>
            <a:srgbClr val="00303E"/>
          </a:solidFill>
          <a:latin typeface="Arial"/>
          <a:ea typeface="+mn-ea"/>
          <a:cs typeface="Arial"/>
        </a:defRPr>
      </a:lvl1pPr>
      <a:lvl2pPr marL="742950" indent="-285750">
        <a:lnSpc>
          <a:spcPct val="130000"/>
        </a:lnSpc>
        <a:buFont typeface="Arial"/>
        <a:buChar char="•"/>
        <a:defRPr sz="1400" b="1">
          <a:solidFill>
            <a:srgbClr val="0095D6"/>
          </a:solidFill>
          <a:latin typeface="Arial"/>
          <a:ea typeface="+mn-ea"/>
          <a:cs typeface="Arial"/>
        </a:defRPr>
      </a:lvl2pPr>
      <a:lvl3pPr marL="1200150" indent="-285750">
        <a:lnSpc>
          <a:spcPct val="130000"/>
        </a:lnSpc>
        <a:buFont typeface="Arial"/>
        <a:buChar char="•"/>
        <a:defRPr sz="1400">
          <a:solidFill>
            <a:srgbClr val="00303E"/>
          </a:solidFill>
          <a:latin typeface="Arial"/>
          <a:ea typeface="+mn-ea"/>
          <a:cs typeface="Arial"/>
        </a:defRPr>
      </a:lvl3pPr>
      <a:lvl4pPr marL="1657350" indent="-285750">
        <a:buFont typeface="Arial"/>
        <a:buChar char="•"/>
        <a:defRPr sz="1400">
          <a:solidFill>
            <a:srgbClr val="00303E"/>
          </a:solidFill>
          <a:latin typeface="Arial"/>
          <a:ea typeface="+mn-ea"/>
          <a:cs typeface="Arial"/>
        </a:defRPr>
      </a:lvl4pPr>
      <a:lvl5pPr marL="2114550" indent="-285750">
        <a:buFont typeface="Arial"/>
        <a:buChar char="•"/>
        <a:defRPr sz="1400">
          <a:solidFill>
            <a:srgbClr val="00303E"/>
          </a:solidFill>
          <a:latin typeface="Arial"/>
          <a:ea typeface="+mn-ea"/>
          <a:cs typeface="Arial"/>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2" name="bk object 16"/>
          <p:cNvSpPr/>
          <p:nvPr userDrawn="1"/>
        </p:nvSpPr>
        <p:spPr>
          <a:xfrm>
            <a:off x="0" y="0"/>
            <a:ext cx="12186285" cy="6858000"/>
          </a:xfrm>
          <a:custGeom>
            <a:avLst/>
            <a:gdLst/>
            <a:ahLst/>
            <a:cxnLst/>
            <a:rect l="l" t="t" r="r" b="b"/>
            <a:pathLst>
              <a:path w="12186285" h="6858000">
                <a:moveTo>
                  <a:pt x="0" y="6858000"/>
                </a:moveTo>
                <a:lnTo>
                  <a:pt x="12186005" y="6858000"/>
                </a:lnTo>
                <a:lnTo>
                  <a:pt x="12186005" y="0"/>
                </a:lnTo>
                <a:lnTo>
                  <a:pt x="0" y="0"/>
                </a:lnTo>
                <a:lnTo>
                  <a:pt x="0" y="6858000"/>
                </a:lnTo>
                <a:close/>
              </a:path>
            </a:pathLst>
          </a:custGeom>
          <a:solidFill>
            <a:srgbClr val="0095D6"/>
          </a:solidFill>
        </p:spPr>
        <p:txBody>
          <a:bodyPr wrap="square" lIns="0" tIns="0" rIns="0" bIns="0" rtlCol="0"/>
          <a:lstStyle/>
          <a:p>
            <a:endParaRPr/>
          </a:p>
        </p:txBody>
      </p:sp>
      <p:sp>
        <p:nvSpPr>
          <p:cNvPr id="8" name="object 3"/>
          <p:cNvSpPr/>
          <p:nvPr userDrawn="1"/>
        </p:nvSpPr>
        <p:spPr>
          <a:xfrm>
            <a:off x="294802" y="5886373"/>
            <a:ext cx="677068" cy="676910"/>
          </a:xfrm>
          <a:prstGeom prst="rect">
            <a:avLst/>
          </a:prstGeom>
          <a:blipFill>
            <a:blip r:embed="rId3" cstate="print"/>
            <a:stretch>
              <a:fillRect/>
            </a:stretch>
          </a:blipFill>
        </p:spPr>
        <p:txBody>
          <a:bodyPr wrap="square" lIns="0" tIns="0" rIns="0" bIns="0" rtlCol="0"/>
          <a:lstStyle/>
          <a:p>
            <a:endParaRPr/>
          </a:p>
        </p:txBody>
      </p:sp>
      <p:sp>
        <p:nvSpPr>
          <p:cNvPr id="9" name="object 4"/>
          <p:cNvSpPr/>
          <p:nvPr userDrawn="1"/>
        </p:nvSpPr>
        <p:spPr>
          <a:xfrm>
            <a:off x="1224000" y="6311760"/>
            <a:ext cx="10422255" cy="0"/>
          </a:xfrm>
          <a:custGeom>
            <a:avLst/>
            <a:gdLst/>
            <a:ahLst/>
            <a:cxnLst/>
            <a:rect l="l" t="t" r="r" b="b"/>
            <a:pathLst>
              <a:path w="10422255">
                <a:moveTo>
                  <a:pt x="0" y="0"/>
                </a:moveTo>
                <a:lnTo>
                  <a:pt x="10422001" y="0"/>
                </a:lnTo>
              </a:path>
            </a:pathLst>
          </a:custGeom>
          <a:ln w="12700">
            <a:solidFill>
              <a:srgbClr val="00303E"/>
            </a:solidFill>
          </a:ln>
        </p:spPr>
        <p:txBody>
          <a:bodyPr wrap="square" lIns="0" tIns="0" rIns="0" bIns="0" rtlCol="0"/>
          <a:lstStyle/>
          <a:p>
            <a:endParaRPr/>
          </a:p>
        </p:txBody>
      </p:sp>
      <p:sp>
        <p:nvSpPr>
          <p:cNvPr id="6" name="Date Placeholder 1"/>
          <p:cNvSpPr>
            <a:spLocks noGrp="1"/>
          </p:cNvSpPr>
          <p:nvPr>
            <p:ph type="dt" sz="half" idx="2"/>
          </p:nvPr>
        </p:nvSpPr>
        <p:spPr>
          <a:xfrm>
            <a:off x="10668000" y="6324600"/>
            <a:ext cx="1066800" cy="304799"/>
          </a:xfrm>
          <a:prstGeom prst="rect">
            <a:avLst/>
          </a:prstGeom>
        </p:spPr>
        <p:txBody>
          <a:bodyPr vert="horz" lIns="91440" tIns="45720" rIns="91440" bIns="45720" rtlCol="0" anchor="t"/>
          <a:lstStyle>
            <a:lvl1pPr algn="l">
              <a:defRPr sz="1200">
                <a:solidFill>
                  <a:srgbClr val="0095D6"/>
                </a:solidFill>
                <a:latin typeface="Arial"/>
                <a:cs typeface="Arial"/>
              </a:defRPr>
            </a:lvl1pPr>
          </a:lstStyle>
          <a:p>
            <a:r>
              <a:rPr lang="en-US"/>
              <a:t>DATE 2017</a:t>
            </a:r>
          </a:p>
        </p:txBody>
      </p:sp>
      <p:sp>
        <p:nvSpPr>
          <p:cNvPr id="7" name="Slide Number Placeholder 3"/>
          <p:cNvSpPr>
            <a:spLocks noGrp="1"/>
          </p:cNvSpPr>
          <p:nvPr>
            <p:ph type="sldNum" sz="quarter" idx="4"/>
          </p:nvPr>
        </p:nvSpPr>
        <p:spPr>
          <a:xfrm>
            <a:off x="9372600" y="6324600"/>
            <a:ext cx="1371600" cy="288925"/>
          </a:xfrm>
          <a:prstGeom prst="rect">
            <a:avLst/>
          </a:prstGeom>
        </p:spPr>
        <p:txBody>
          <a:bodyPr vert="horz" lIns="91440" tIns="45720" rIns="91440" bIns="45720" rtlCol="0" anchor="t"/>
          <a:lstStyle>
            <a:lvl1pPr algn="r">
              <a:defRPr sz="1200">
                <a:solidFill>
                  <a:srgbClr val="00303E"/>
                </a:solidFill>
                <a:latin typeface="Arial"/>
                <a:cs typeface="Arial"/>
              </a:defRPr>
            </a:lvl1pPr>
          </a:lstStyle>
          <a:p>
            <a:r>
              <a:rPr lang="en-US"/>
              <a:t>MAIN TITLE /</a:t>
            </a:r>
          </a:p>
        </p:txBody>
      </p:sp>
      <p:sp>
        <p:nvSpPr>
          <p:cNvPr id="2" name="Title Placeholder 1"/>
          <p:cNvSpPr>
            <a:spLocks noGrp="1"/>
          </p:cNvSpPr>
          <p:nvPr>
            <p:ph type="title"/>
          </p:nvPr>
        </p:nvSpPr>
        <p:spPr>
          <a:xfrm>
            <a:off x="2438400" y="2362200"/>
            <a:ext cx="7620000" cy="1524000"/>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929967297"/>
      </p:ext>
    </p:extLst>
  </p:cSld>
  <p:clrMap bg1="lt1" tx1="dk1" bg2="lt2" tx2="dk2" accent1="accent1" accent2="accent2" accent3="accent3" accent4="accent4" accent5="accent5" accent6="accent6" hlink="hlink" folHlink="folHlink"/>
  <p:sldLayoutIdLst>
    <p:sldLayoutId id="2147483704" r:id="rId1"/>
  </p:sldLayoutIdLst>
  <p:hf sldNum="0" hdr="0"/>
  <p:txStyles>
    <p:titleStyle>
      <a:lvl1pPr algn="ctr" defTabSz="457200" rtl="0" eaLnBrk="1" latinLnBrk="0" hangingPunct="1">
        <a:spcBef>
          <a:spcPct val="0"/>
        </a:spcBef>
        <a:buNone/>
        <a:defRPr sz="4600" kern="1200">
          <a:solidFill>
            <a:srgbClr val="FFFFFF"/>
          </a:solidFill>
          <a:latin typeface="Arial"/>
          <a:ea typeface="+mj-ea"/>
          <a:cs typeface="Arial"/>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bk object 16"/>
          <p:cNvSpPr/>
          <p:nvPr userDrawn="1"/>
        </p:nvSpPr>
        <p:spPr>
          <a:xfrm>
            <a:off x="0" y="0"/>
            <a:ext cx="12186285" cy="6858000"/>
          </a:xfrm>
          <a:custGeom>
            <a:avLst/>
            <a:gdLst/>
            <a:ahLst/>
            <a:cxnLst/>
            <a:rect l="l" t="t" r="r" b="b"/>
            <a:pathLst>
              <a:path w="12186285" h="6858000">
                <a:moveTo>
                  <a:pt x="0" y="6858000"/>
                </a:moveTo>
                <a:lnTo>
                  <a:pt x="12186005" y="6858000"/>
                </a:lnTo>
                <a:lnTo>
                  <a:pt x="12186005" y="0"/>
                </a:lnTo>
                <a:lnTo>
                  <a:pt x="0" y="0"/>
                </a:lnTo>
                <a:lnTo>
                  <a:pt x="0" y="6858000"/>
                </a:lnTo>
                <a:close/>
              </a:path>
            </a:pathLst>
          </a:custGeom>
          <a:solidFill>
            <a:srgbClr val="00303E"/>
          </a:solidFill>
        </p:spPr>
        <p:txBody>
          <a:bodyPr wrap="square" lIns="0" tIns="0" rIns="0" bIns="0" rtlCol="0"/>
          <a:lstStyle/>
          <a:p>
            <a:endParaRPr/>
          </a:p>
        </p:txBody>
      </p:sp>
      <p:sp>
        <p:nvSpPr>
          <p:cNvPr id="8" name="bk object 17"/>
          <p:cNvSpPr/>
          <p:nvPr userDrawn="1"/>
        </p:nvSpPr>
        <p:spPr>
          <a:xfrm>
            <a:off x="936000" y="5973241"/>
            <a:ext cx="10314305" cy="0"/>
          </a:xfrm>
          <a:custGeom>
            <a:avLst/>
            <a:gdLst/>
            <a:ahLst/>
            <a:cxnLst/>
            <a:rect l="l" t="t" r="r" b="b"/>
            <a:pathLst>
              <a:path w="10314305">
                <a:moveTo>
                  <a:pt x="0" y="0"/>
                </a:moveTo>
                <a:lnTo>
                  <a:pt x="10314000" y="0"/>
                </a:lnTo>
              </a:path>
            </a:pathLst>
          </a:custGeom>
          <a:ln w="12484">
            <a:solidFill>
              <a:srgbClr val="0095D6"/>
            </a:solidFill>
          </a:ln>
        </p:spPr>
        <p:txBody>
          <a:bodyPr wrap="square" lIns="0" tIns="0" rIns="0" bIns="0" rtlCol="0"/>
          <a:lstStyle/>
          <a:p>
            <a:endParaRPr/>
          </a:p>
        </p:txBody>
      </p:sp>
      <p:sp>
        <p:nvSpPr>
          <p:cNvPr id="9" name="bk object 18"/>
          <p:cNvSpPr/>
          <p:nvPr userDrawn="1"/>
        </p:nvSpPr>
        <p:spPr>
          <a:xfrm>
            <a:off x="936055" y="936078"/>
            <a:ext cx="1120110" cy="1120139"/>
          </a:xfrm>
          <a:prstGeom prst="rect">
            <a:avLst/>
          </a:prstGeom>
          <a:blipFill>
            <a:blip r:embed="rId3" cstate="print"/>
            <a:stretch>
              <a:fillRect/>
            </a:stretch>
          </a:blipFill>
        </p:spPr>
        <p:txBody>
          <a:bodyPr wrap="square" lIns="0" tIns="0" rIns="0" bIns="0" rtlCol="0"/>
          <a:lstStyle/>
          <a:p>
            <a:endParaRPr/>
          </a:p>
        </p:txBody>
      </p:sp>
      <p:sp>
        <p:nvSpPr>
          <p:cNvPr id="2" name="Title Placeholder 1"/>
          <p:cNvSpPr>
            <a:spLocks noGrp="1"/>
          </p:cNvSpPr>
          <p:nvPr>
            <p:ph type="title"/>
          </p:nvPr>
        </p:nvSpPr>
        <p:spPr>
          <a:xfrm>
            <a:off x="838200" y="3429000"/>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4572000"/>
            <a:ext cx="4648200" cy="914399"/>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97280069"/>
      </p:ext>
    </p:extLst>
  </p:cSld>
  <p:clrMap bg1="lt1" tx1="dk1" bg2="lt2" tx2="dk2" accent1="accent1" accent2="accent2" accent3="accent3" accent4="accent4" accent5="accent5" accent6="accent6" hlink="hlink" folHlink="folHlink"/>
  <p:sldLayoutIdLst>
    <p:sldLayoutId id="2147483707" r:id="rId1"/>
  </p:sldLayoutIdLst>
  <p:hf sldNum="0" hdr="0"/>
  <p:txStyles>
    <p:titleStyle>
      <a:lvl1pPr algn="l" defTabSz="457200" rtl="0" eaLnBrk="1" latinLnBrk="0" hangingPunct="1">
        <a:spcBef>
          <a:spcPct val="0"/>
        </a:spcBef>
        <a:buNone/>
        <a:defRPr sz="4600" kern="1200">
          <a:solidFill>
            <a:srgbClr val="0095D6"/>
          </a:solidFill>
          <a:latin typeface="Arial"/>
          <a:ea typeface="+mj-ea"/>
          <a:cs typeface="Arial"/>
        </a:defRPr>
      </a:lvl1pPr>
    </p:titleStyle>
    <p:bodyStyle>
      <a:lvl1pPr marL="0" indent="0" algn="l" defTabSz="457200" rtl="0" eaLnBrk="1" latinLnBrk="0" hangingPunct="1">
        <a:spcBef>
          <a:spcPct val="20000"/>
        </a:spcBef>
        <a:buFont typeface="Arial"/>
        <a:buNone/>
        <a:defRPr sz="1400" kern="1200">
          <a:solidFill>
            <a:schemeClr val="bg1"/>
          </a:solidFill>
          <a:latin typeface="Arial"/>
          <a:ea typeface="+mn-ea"/>
          <a:cs typeface="Arial"/>
        </a:defRPr>
      </a:lvl1pPr>
      <a:lvl2pPr marL="742950" indent="-285750" algn="l" defTabSz="457200" rtl="0" eaLnBrk="1" latinLnBrk="0" hangingPunct="1">
        <a:spcBef>
          <a:spcPct val="20000"/>
        </a:spcBef>
        <a:buFont typeface="Arial"/>
        <a:buChar char="–"/>
        <a:defRPr sz="1200" kern="1200">
          <a:solidFill>
            <a:schemeClr val="bg1"/>
          </a:solidFill>
          <a:latin typeface="Arial"/>
          <a:ea typeface="+mn-ea"/>
          <a:cs typeface="Arial"/>
        </a:defRPr>
      </a:lvl2pPr>
      <a:lvl3pPr marL="1143000" indent="-228600" algn="l" defTabSz="457200" rtl="0" eaLnBrk="1" latinLnBrk="0" hangingPunct="1">
        <a:spcBef>
          <a:spcPct val="20000"/>
        </a:spcBef>
        <a:buFont typeface="Arial"/>
        <a:buChar char="•"/>
        <a:defRPr sz="1100" kern="1200">
          <a:solidFill>
            <a:schemeClr val="bg1"/>
          </a:solidFill>
          <a:latin typeface="Arial"/>
          <a:ea typeface="+mn-ea"/>
          <a:cs typeface="Arial"/>
        </a:defRPr>
      </a:lvl3pPr>
      <a:lvl4pPr marL="1600200" indent="-228600" algn="l" defTabSz="457200" rtl="0" eaLnBrk="1" latinLnBrk="0" hangingPunct="1">
        <a:spcBef>
          <a:spcPct val="20000"/>
        </a:spcBef>
        <a:buFont typeface="Arial"/>
        <a:buChar char="–"/>
        <a:defRPr sz="1050" kern="1200">
          <a:solidFill>
            <a:schemeClr val="bg1"/>
          </a:solidFill>
          <a:latin typeface="Arial"/>
          <a:ea typeface="+mn-ea"/>
          <a:cs typeface="Arial"/>
        </a:defRPr>
      </a:lvl4pPr>
      <a:lvl5pPr marL="2057400" indent="-228600" algn="l" defTabSz="457200" rtl="0" eaLnBrk="1" latinLnBrk="0" hangingPunct="1">
        <a:spcBef>
          <a:spcPct val="20000"/>
        </a:spcBef>
        <a:buFont typeface="Arial"/>
        <a:buChar char="»"/>
        <a:defRPr sz="1050" kern="1200">
          <a:solidFill>
            <a:schemeClr val="bg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5"/>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19200" y="274638"/>
            <a:ext cx="104394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19200" y="1600200"/>
            <a:ext cx="10439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object 5"/>
          <p:cNvSpPr/>
          <p:nvPr userDrawn="1"/>
        </p:nvSpPr>
        <p:spPr>
          <a:xfrm>
            <a:off x="1224000" y="0"/>
            <a:ext cx="10422255" cy="144145"/>
          </a:xfrm>
          <a:custGeom>
            <a:avLst/>
            <a:gdLst/>
            <a:ahLst/>
            <a:cxnLst/>
            <a:rect l="l" t="t" r="r" b="b"/>
            <a:pathLst>
              <a:path w="10422255" h="144145">
                <a:moveTo>
                  <a:pt x="0" y="143992"/>
                </a:moveTo>
                <a:lnTo>
                  <a:pt x="10422001" y="143992"/>
                </a:lnTo>
                <a:lnTo>
                  <a:pt x="10422001" y="0"/>
                </a:lnTo>
                <a:lnTo>
                  <a:pt x="0" y="0"/>
                </a:lnTo>
                <a:lnTo>
                  <a:pt x="0" y="143992"/>
                </a:lnTo>
                <a:close/>
              </a:path>
            </a:pathLst>
          </a:custGeom>
          <a:solidFill>
            <a:srgbClr val="00303E"/>
          </a:solidFill>
        </p:spPr>
        <p:txBody>
          <a:bodyPr wrap="square" lIns="0" tIns="0" rIns="0" bIns="0" rtlCol="0"/>
          <a:lstStyle/>
          <a:p>
            <a:endParaRPr/>
          </a:p>
        </p:txBody>
      </p:sp>
      <p:sp>
        <p:nvSpPr>
          <p:cNvPr id="8" name="object 2"/>
          <p:cNvSpPr/>
          <p:nvPr userDrawn="1"/>
        </p:nvSpPr>
        <p:spPr>
          <a:xfrm>
            <a:off x="294802" y="5886373"/>
            <a:ext cx="677068" cy="676910"/>
          </a:xfrm>
          <a:prstGeom prst="rect">
            <a:avLst/>
          </a:prstGeom>
          <a:blipFill>
            <a:blip r:embed="rId6" cstate="print"/>
            <a:stretch>
              <a:fillRect/>
            </a:stretch>
          </a:blipFill>
        </p:spPr>
        <p:txBody>
          <a:bodyPr wrap="square" lIns="0" tIns="0" rIns="0" bIns="0" rtlCol="0"/>
          <a:lstStyle/>
          <a:p>
            <a:endParaRPr/>
          </a:p>
        </p:txBody>
      </p:sp>
      <p:sp>
        <p:nvSpPr>
          <p:cNvPr id="9" name="object 4"/>
          <p:cNvSpPr/>
          <p:nvPr userDrawn="1"/>
        </p:nvSpPr>
        <p:spPr>
          <a:xfrm>
            <a:off x="1224000" y="6311753"/>
            <a:ext cx="10422255" cy="0"/>
          </a:xfrm>
          <a:custGeom>
            <a:avLst/>
            <a:gdLst/>
            <a:ahLst/>
            <a:cxnLst/>
            <a:rect l="l" t="t" r="r" b="b"/>
            <a:pathLst>
              <a:path w="10422255">
                <a:moveTo>
                  <a:pt x="0" y="0"/>
                </a:moveTo>
                <a:lnTo>
                  <a:pt x="10422001" y="0"/>
                </a:lnTo>
              </a:path>
            </a:pathLst>
          </a:custGeom>
          <a:ln w="12712">
            <a:solidFill>
              <a:srgbClr val="B9CDD4"/>
            </a:solidFill>
          </a:ln>
        </p:spPr>
        <p:txBody>
          <a:bodyPr wrap="square" lIns="0" tIns="0" rIns="0" bIns="0" rtlCol="0"/>
          <a:lstStyle/>
          <a:p>
            <a:endParaRPr/>
          </a:p>
        </p:txBody>
      </p:sp>
      <p:sp>
        <p:nvSpPr>
          <p:cNvPr id="11" name="Footer Placeholder 7"/>
          <p:cNvSpPr>
            <a:spLocks noGrp="1"/>
          </p:cNvSpPr>
          <p:nvPr>
            <p:ph type="ftr" sz="quarter" idx="3"/>
          </p:nvPr>
        </p:nvSpPr>
        <p:spPr>
          <a:xfrm>
            <a:off x="8458200" y="6400800"/>
            <a:ext cx="1752600" cy="304800"/>
          </a:xfrm>
          <a:prstGeom prst="rect">
            <a:avLst/>
          </a:prstGeom>
        </p:spPr>
        <p:txBody>
          <a:bodyPr vert="horz" lIns="91440" tIns="45720" rIns="91440" bIns="45720" rtlCol="0" anchor="ctr"/>
          <a:lstStyle>
            <a:lvl1pPr algn="r">
              <a:defRPr sz="1200">
                <a:solidFill>
                  <a:srgbClr val="00303E"/>
                </a:solidFill>
                <a:latin typeface="Arial"/>
                <a:cs typeface="Arial"/>
              </a:defRPr>
            </a:lvl1pPr>
          </a:lstStyle>
          <a:p>
            <a:endParaRPr lang="en-US"/>
          </a:p>
        </p:txBody>
      </p:sp>
      <p:sp>
        <p:nvSpPr>
          <p:cNvPr id="12" name="Date Placeholder 11"/>
          <p:cNvSpPr>
            <a:spLocks noGrp="1"/>
          </p:cNvSpPr>
          <p:nvPr>
            <p:ph type="dt" sz="half" idx="2"/>
          </p:nvPr>
        </p:nvSpPr>
        <p:spPr>
          <a:xfrm>
            <a:off x="10210800" y="6400800"/>
            <a:ext cx="1447800" cy="304800"/>
          </a:xfrm>
          <a:prstGeom prst="rect">
            <a:avLst/>
          </a:prstGeom>
        </p:spPr>
        <p:txBody>
          <a:bodyPr vert="horz" lIns="91440" tIns="45720" rIns="91440" bIns="45720" rtlCol="0" anchor="ctr"/>
          <a:lstStyle>
            <a:lvl1pPr algn="r">
              <a:defRPr sz="1200">
                <a:solidFill>
                  <a:srgbClr val="0095D6"/>
                </a:solidFill>
                <a:latin typeface="Arial"/>
                <a:cs typeface="Arial"/>
              </a:defRPr>
            </a:lvl1pPr>
          </a:lstStyle>
          <a:p>
            <a:r>
              <a:rPr lang="en-US"/>
              <a:t>DATE 2017</a:t>
            </a:r>
          </a:p>
        </p:txBody>
      </p:sp>
    </p:spTree>
    <p:extLst>
      <p:ext uri="{BB962C8B-B14F-4D97-AF65-F5344CB8AC3E}">
        <p14:creationId xmlns:p14="http://schemas.microsoft.com/office/powerpoint/2010/main" val="1881778505"/>
      </p:ext>
    </p:extLst>
  </p:cSld>
  <p:clrMap bg1="lt1" tx1="dk1" bg2="lt2" tx2="dk2" accent1="accent1" accent2="accent2" accent3="accent3" accent4="accent4" accent5="accent5" accent6="accent6" hlink="hlink" folHlink="folHlink"/>
  <p:sldLayoutIdLst>
    <p:sldLayoutId id="2147483728" r:id="rId1"/>
    <p:sldLayoutId id="2147483729" r:id="rId2"/>
    <p:sldLayoutId id="2147483731" r:id="rId3"/>
  </p:sldLayoutIdLst>
  <p:hf sldNum="0" hdr="0"/>
  <p:txStyles>
    <p:titleStyle>
      <a:lvl1pPr algn="l" defTabSz="457200" rtl="0" eaLnBrk="1" latinLnBrk="0" hangingPunct="1">
        <a:spcBef>
          <a:spcPct val="0"/>
        </a:spcBef>
        <a:buNone/>
        <a:defRPr sz="3000" b="1" kern="1200">
          <a:solidFill>
            <a:srgbClr val="00303E"/>
          </a:solidFill>
          <a:latin typeface="Arial"/>
          <a:ea typeface="+mj-ea"/>
          <a:cs typeface="Arial"/>
        </a:defRPr>
      </a:lvl1pPr>
    </p:titleStyle>
    <p:bodyStyle>
      <a:lvl1pPr marL="0" indent="0" algn="l" defTabSz="457200" rtl="0" eaLnBrk="1" latinLnBrk="0" hangingPunct="1">
        <a:spcBef>
          <a:spcPct val="20000"/>
        </a:spcBef>
        <a:buFont typeface="Arial"/>
        <a:buNone/>
        <a:defRPr sz="1400" kern="1200">
          <a:solidFill>
            <a:schemeClr val="tx1"/>
          </a:solidFill>
          <a:latin typeface="Arial"/>
          <a:ea typeface="+mn-ea"/>
          <a:cs typeface="Arial"/>
        </a:defRPr>
      </a:lvl1pPr>
      <a:lvl2pPr marL="457200" indent="0" algn="l" defTabSz="457200" rtl="0" eaLnBrk="1" latinLnBrk="0" hangingPunct="1">
        <a:spcBef>
          <a:spcPct val="20000"/>
        </a:spcBef>
        <a:buFont typeface="Arial"/>
        <a:buNone/>
        <a:defRPr sz="1400" b="1" kern="1200">
          <a:solidFill>
            <a:srgbClr val="0095D6"/>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chemeClr val="tx1"/>
          </a:solidFill>
          <a:latin typeface="Arial"/>
          <a:ea typeface="+mn-ea"/>
          <a:cs typeface="Arial"/>
        </a:defRPr>
      </a:lvl3pPr>
      <a:lvl4pPr marL="1600200" indent="-228600" algn="l" defTabSz="457200" rtl="0" eaLnBrk="1" latinLnBrk="0" hangingPunct="1">
        <a:spcBef>
          <a:spcPct val="20000"/>
        </a:spcBef>
        <a:buFont typeface="Arial"/>
        <a:buChar char="–"/>
        <a:defRPr sz="1400" kern="1200">
          <a:solidFill>
            <a:schemeClr val="tx1"/>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hyperlink" Target="https://www.nice.org.uk/guidance/ng244" TargetMode="External"/><Relationship Id="rId2" Type="http://schemas.openxmlformats.org/officeDocument/2006/relationships/hyperlink" Target="https://www.nice.org.uk/guidance/ng245" TargetMode="External"/><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hyperlink" Target="https://rightdecisions.scot.nhs.uk/asthma-pathway-bts-nice-sign-sign-244/"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hyperlink" Target="https://www.nice.org.uk/guidance/ng244" TargetMode="External"/><Relationship Id="rId2" Type="http://schemas.openxmlformats.org/officeDocument/2006/relationships/hyperlink" Target="https://www.nice.org.uk/guidance/ng245" TargetMode="Externa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hyperlink" Target="https://www.brit-thoracic.org.uk/education-and-events/bts-webinars/btsnicesign-joint-asthma-guideline-webinars/" TargetMode="External"/><Relationship Id="rId4" Type="http://schemas.openxmlformats.org/officeDocument/2006/relationships/hyperlink" Target="https://rightdecisions.scot.nhs.uk/asthma-pathway-bts-nice-sign-sign-24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7760F05-2B8F-049A-C95E-48B752889F97}"/>
              </a:ext>
            </a:extLst>
          </p:cNvPr>
          <p:cNvSpPr>
            <a:spLocks noGrp="1" noRot="1" noMove="1" noResize="1" noEditPoints="1" noAdjustHandles="1" noChangeArrowheads="1" noChangeShapeType="1"/>
          </p:cNvSpPr>
          <p:nvPr>
            <p:ph type="body" sz="quarter" idx="10"/>
          </p:nvPr>
        </p:nvSpPr>
        <p:spPr>
          <a:xfrm>
            <a:off x="1295400" y="1371600"/>
            <a:ext cx="10363200" cy="4495800"/>
          </a:xfrm>
        </p:spPr>
        <p:txBody>
          <a:bodyPr>
            <a:normAutofit/>
          </a:bodyPr>
          <a:lstStyle/>
          <a:p>
            <a:pPr marL="0" indent="0" algn="ctr">
              <a:buNone/>
            </a:pPr>
            <a:endParaRPr lang="en-GB" sz="28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indent="0" algn="ctr">
              <a:buNone/>
            </a:pPr>
            <a:endParaRPr lang="en-GB" sz="2800" b="1" i="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0" indent="0" algn="ctr">
              <a:buNone/>
            </a:pPr>
            <a:r>
              <a:rPr lang="en-GB" sz="2800" b="1"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The</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en-GB" sz="2800" b="1"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BTS/NICE/SIGN Joint Guideline on Asthma: diagnosis, management and chronic asthma management</a:t>
            </a:r>
          </a:p>
          <a:p>
            <a:pPr marL="0" indent="0" algn="ctr">
              <a:buNone/>
            </a:pPr>
            <a:r>
              <a:rPr lang="en-GB" sz="28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Summary slide set</a:t>
            </a:r>
            <a:endPar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id="{366C34C3-07C2-7EB4-90FE-7B51CA748A53}"/>
              </a:ext>
            </a:extLst>
          </p:cNvPr>
          <p:cNvPicPr>
            <a:picLocks noChangeAspect="1"/>
          </p:cNvPicPr>
          <p:nvPr/>
        </p:nvPicPr>
        <p:blipFill>
          <a:blip r:embed="rId2"/>
          <a:stretch>
            <a:fillRect/>
          </a:stretch>
        </p:blipFill>
        <p:spPr>
          <a:xfrm>
            <a:off x="1839410" y="1005789"/>
            <a:ext cx="8886160" cy="731622"/>
          </a:xfrm>
          <a:prstGeom prst="rect">
            <a:avLst/>
          </a:prstGeom>
        </p:spPr>
      </p:pic>
    </p:spTree>
    <p:extLst>
      <p:ext uri="{BB962C8B-B14F-4D97-AF65-F5344CB8AC3E}">
        <p14:creationId xmlns:p14="http://schemas.microsoft.com/office/powerpoint/2010/main" val="2022892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1EBB6-2246-2D5B-C210-A5467A9C6F0A}"/>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707E7F20-493F-6245-9BA3-F8062C207961}"/>
              </a:ext>
            </a:extLst>
          </p:cNvPr>
          <p:cNvSpPr>
            <a:spLocks noGrp="1" noRot="1" noMove="1" noResize="1" noEditPoints="1" noAdjustHandles="1" noChangeArrowheads="1" noChangeShapeType="1"/>
          </p:cNvSpPr>
          <p:nvPr>
            <p:ph type="body" sz="quarter" idx="10"/>
          </p:nvPr>
        </p:nvSpPr>
        <p:spPr>
          <a:xfrm>
            <a:off x="1295400" y="1371600"/>
            <a:ext cx="10363200" cy="4495800"/>
          </a:xfrm>
        </p:spPr>
        <p:txBody>
          <a:bodyPr>
            <a:normAutofit fontScale="77500" lnSpcReduction="20000"/>
          </a:bodyPr>
          <a:lstStyle/>
          <a:p>
            <a:pPr marL="457200" indent="-457200">
              <a:lnSpc>
                <a:spcPct val="120000"/>
              </a:lnSpc>
              <a:buFont typeface="Arial" panose="020B0604020202020204" pitchFamily="34" charset="0"/>
              <a:buChar char="•"/>
            </a:pPr>
            <a:r>
              <a:rPr lang="en-GB" sz="2600" b="0" dirty="0">
                <a:solidFill>
                  <a:schemeClr val="tx1"/>
                </a:solidFill>
                <a:latin typeface="Arial" panose="020B0604020202020204" pitchFamily="34" charset="0"/>
                <a:cs typeface="Arial" panose="020B0604020202020204" pitchFamily="34" charset="0"/>
              </a:rPr>
              <a:t>Published in November 2024 (linked </a:t>
            </a:r>
            <a:r>
              <a:rPr lang="en-GB" sz="2600" b="0" dirty="0">
                <a:solidFill>
                  <a:schemeClr val="tx1"/>
                </a:solidFill>
                <a:latin typeface="Arial" panose="020B0604020202020204" pitchFamily="34" charset="0"/>
                <a:cs typeface="Arial" panose="020B0604020202020204" pitchFamily="34" charset="0"/>
                <a:hlinkClick r:id="rId2"/>
              </a:rPr>
              <a:t>here</a:t>
            </a:r>
            <a:r>
              <a:rPr lang="en-GB" sz="2600" b="0" dirty="0">
                <a:solidFill>
                  <a:schemeClr val="tx1"/>
                </a:solidFill>
                <a:latin typeface="Arial" panose="020B0604020202020204" pitchFamily="34" charset="0"/>
                <a:cs typeface="Arial" panose="020B0604020202020204" pitchFamily="34" charset="0"/>
              </a:rPr>
              <a:t>) – produced jointly by BTS, NICE and SIGN. </a:t>
            </a:r>
          </a:p>
          <a:p>
            <a:pPr marL="0" indent="0">
              <a:lnSpc>
                <a:spcPct val="120000"/>
              </a:lnSpc>
              <a:buNone/>
            </a:pPr>
            <a:endParaRPr lang="en-GB" sz="2600" b="0" dirty="0">
              <a:solidFill>
                <a:schemeClr val="tx1"/>
              </a:solidFill>
              <a:latin typeface="Arial" panose="020B0604020202020204" pitchFamily="34" charset="0"/>
              <a:cs typeface="Arial" panose="020B0604020202020204" pitchFamily="34" charset="0"/>
            </a:endParaRPr>
          </a:p>
          <a:p>
            <a:pPr marL="457200" indent="-457200">
              <a:lnSpc>
                <a:spcPct val="120000"/>
              </a:lnSpc>
              <a:buFont typeface="Arial" panose="020B0604020202020204" pitchFamily="34" charset="0"/>
              <a:buChar char="•"/>
            </a:pPr>
            <a:r>
              <a:rPr lang="en-GB" sz="2600" b="0" dirty="0">
                <a:solidFill>
                  <a:schemeClr val="tx1"/>
                </a:solidFill>
                <a:latin typeface="Arial" panose="020B0604020202020204" pitchFamily="34" charset="0"/>
                <a:cs typeface="Arial" panose="020B0604020202020204" pitchFamily="34" charset="0"/>
              </a:rPr>
              <a:t>Covers diagnosis, monitoring and management of chronic asthma in adults and children and young people</a:t>
            </a:r>
          </a:p>
          <a:p>
            <a:pPr marL="457200" indent="-457200">
              <a:lnSpc>
                <a:spcPct val="120000"/>
              </a:lnSpc>
              <a:buFont typeface="Arial" panose="020B0604020202020204" pitchFamily="34" charset="0"/>
              <a:buChar char="•"/>
            </a:pPr>
            <a:endParaRPr lang="en-GB" sz="2600" b="0" dirty="0">
              <a:solidFill>
                <a:schemeClr val="tx1"/>
              </a:solidFill>
              <a:latin typeface="Arial" panose="020B0604020202020204" pitchFamily="34" charset="0"/>
              <a:cs typeface="Arial" panose="020B0604020202020204" pitchFamily="34" charset="0"/>
            </a:endParaRPr>
          </a:p>
          <a:p>
            <a:pPr marL="457200" indent="-457200">
              <a:lnSpc>
                <a:spcPct val="120000"/>
              </a:lnSpc>
              <a:buFont typeface="Arial" panose="020B0604020202020204" pitchFamily="34" charset="0"/>
              <a:buChar char="•"/>
            </a:pPr>
            <a:r>
              <a:rPr lang="en-GB" sz="2600" b="0" kern="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Updates and replaces NICE guideline 80 (2017) and parts of BTS/SIGN British guideline SIGN 158 (2019)</a:t>
            </a:r>
          </a:p>
          <a:p>
            <a:pPr marL="457200" indent="-457200">
              <a:lnSpc>
                <a:spcPct val="120000"/>
              </a:lnSpc>
              <a:buFont typeface="Arial" panose="020B0604020202020204" pitchFamily="34" charset="0"/>
              <a:buChar char="•"/>
            </a:pPr>
            <a:endParaRPr lang="en-GB" sz="2600" b="0" kern="0" dirty="0">
              <a:solidFill>
                <a:schemeClr val="tx1"/>
              </a:solidFill>
              <a:latin typeface="Arial" panose="020B0604020202020204" pitchFamily="34" charset="0"/>
              <a:ea typeface="Aptos" panose="020B0004020202020204" pitchFamily="34" charset="0"/>
              <a:cs typeface="Arial" panose="020B0604020202020204" pitchFamily="34" charset="0"/>
            </a:endParaRPr>
          </a:p>
          <a:p>
            <a:pPr marL="457200" indent="-457200">
              <a:lnSpc>
                <a:spcPct val="120000"/>
              </a:lnSpc>
              <a:buFont typeface="Arial" panose="020B0604020202020204" pitchFamily="34" charset="0"/>
              <a:buChar char="•"/>
            </a:pPr>
            <a:r>
              <a:rPr lang="en-GB" sz="2600" b="0" kern="0" dirty="0">
                <a:solidFill>
                  <a:schemeClr val="tx1"/>
                </a:solidFill>
                <a:latin typeface="Arial" panose="020B0604020202020204" pitchFamily="34" charset="0"/>
                <a:ea typeface="Aptos" panose="020B0004020202020204" pitchFamily="34" charset="0"/>
                <a:cs typeface="Arial" panose="020B0604020202020204" pitchFamily="34" charset="0"/>
              </a:rPr>
              <a:t>Joint Asthma Pathway also launched with range of resources on asthma care including aspects out of scope of guideline (e.g. difficult or severe asthma, asthma in pregnancy, etc). Available from NICE </a:t>
            </a:r>
            <a:r>
              <a:rPr lang="en-GB" sz="2600" b="0" u="sng" kern="0" dirty="0">
                <a:solidFill>
                  <a:srgbClr val="0000FF"/>
                </a:solidFill>
                <a:effectLst/>
                <a:latin typeface="Aptos" panose="020B0004020202020204" pitchFamily="34" charset="0"/>
                <a:ea typeface="Times New Roman" panose="02020603050405020304" pitchFamily="18" charset="0"/>
                <a:cs typeface="Times New Roman" panose="02020603050405020304" pitchFamily="18" charset="0"/>
                <a:hlinkClick r:id="rId3"/>
              </a:rPr>
              <a:t>here</a:t>
            </a:r>
            <a:r>
              <a:rPr lang="en-GB" sz="2600" b="0" kern="0" dirty="0">
                <a:solidFill>
                  <a:schemeClr val="tx1"/>
                </a:solidFill>
                <a:latin typeface="Arial" panose="020B0604020202020204" pitchFamily="34" charset="0"/>
                <a:ea typeface="Aptos" panose="020B0004020202020204" pitchFamily="34" charset="0"/>
                <a:cs typeface="Arial" panose="020B0604020202020204" pitchFamily="34" charset="0"/>
              </a:rPr>
              <a:t> and Right Decision Service Scotland </a:t>
            </a:r>
            <a:r>
              <a:rPr lang="en-GB" sz="2600" b="0" u="sng" kern="0" dirty="0">
                <a:solidFill>
                  <a:srgbClr val="0000FF"/>
                </a:solidFill>
                <a:effectLst/>
                <a:latin typeface="Aptos" panose="020B0004020202020204" pitchFamily="34" charset="0"/>
                <a:ea typeface="Times New Roman" panose="02020603050405020304" pitchFamily="18" charset="0"/>
                <a:cs typeface="Times New Roman" panose="02020603050405020304" pitchFamily="18" charset="0"/>
                <a:hlinkClick r:id="rId4"/>
              </a:rPr>
              <a:t>here</a:t>
            </a:r>
            <a:endParaRPr lang="en-GB" sz="2600" b="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5" name="Footer Placeholder 4">
            <a:extLst>
              <a:ext uri="{FF2B5EF4-FFF2-40B4-BE49-F238E27FC236}">
                <a16:creationId xmlns:a16="http://schemas.microsoft.com/office/drawing/2014/main" id="{5198F931-EB5E-375A-EB1A-8B578FDA20EC}"/>
              </a:ext>
            </a:extLst>
          </p:cNvPr>
          <p:cNvSpPr>
            <a:spLocks noGrp="1"/>
          </p:cNvSpPr>
          <p:nvPr>
            <p:ph type="ftr" sz="quarter" idx="13"/>
          </p:nvPr>
        </p:nvSpPr>
        <p:spPr/>
        <p:txBody>
          <a:bodyPr/>
          <a:lstStyle/>
          <a:p>
            <a:endParaRPr lang="en-US"/>
          </a:p>
        </p:txBody>
      </p:sp>
      <p:sp>
        <p:nvSpPr>
          <p:cNvPr id="6" name="Title 5">
            <a:extLst>
              <a:ext uri="{FF2B5EF4-FFF2-40B4-BE49-F238E27FC236}">
                <a16:creationId xmlns:a16="http://schemas.microsoft.com/office/drawing/2014/main" id="{DE306221-48AB-1DC0-4E64-17B857E8FF24}"/>
              </a:ext>
            </a:extLst>
          </p:cNvPr>
          <p:cNvSpPr>
            <a:spLocks noGrp="1"/>
          </p:cNvSpPr>
          <p:nvPr>
            <p:ph type="title"/>
          </p:nvPr>
        </p:nvSpPr>
        <p:spPr/>
        <p:txBody>
          <a:bodyPr/>
          <a:lstStyle/>
          <a:p>
            <a:pPr algn="ctr"/>
            <a:r>
              <a:rPr lang="en-GB"/>
              <a:t>Introduction to the guideline</a:t>
            </a:r>
          </a:p>
        </p:txBody>
      </p:sp>
      <p:sp>
        <p:nvSpPr>
          <p:cNvPr id="3" name="Date Placeholder 3">
            <a:extLst>
              <a:ext uri="{FF2B5EF4-FFF2-40B4-BE49-F238E27FC236}">
                <a16:creationId xmlns:a16="http://schemas.microsoft.com/office/drawing/2014/main" id="{2F5956D9-D435-7A9F-3E2D-51C79B1D285C}"/>
              </a:ext>
            </a:extLst>
          </p:cNvPr>
          <p:cNvSpPr>
            <a:spLocks noGrp="1"/>
          </p:cNvSpPr>
          <p:nvPr>
            <p:ph type="dt" sz="half" idx="12"/>
          </p:nvPr>
        </p:nvSpPr>
        <p:spPr>
          <a:xfrm>
            <a:off x="10210800" y="6400801"/>
            <a:ext cx="1447800" cy="304800"/>
          </a:xfrm>
        </p:spPr>
        <p:txBody>
          <a:bodyPr/>
          <a:lstStyle/>
          <a:p>
            <a:endParaRPr lang="en-US"/>
          </a:p>
        </p:txBody>
      </p:sp>
      <p:pic>
        <p:nvPicPr>
          <p:cNvPr id="7" name="Picture 6">
            <a:extLst>
              <a:ext uri="{FF2B5EF4-FFF2-40B4-BE49-F238E27FC236}">
                <a16:creationId xmlns:a16="http://schemas.microsoft.com/office/drawing/2014/main" id="{86D141A2-F2F2-52DC-286A-606AD42661B1}"/>
              </a:ext>
            </a:extLst>
          </p:cNvPr>
          <p:cNvPicPr>
            <a:picLocks noChangeAspect="1"/>
          </p:cNvPicPr>
          <p:nvPr/>
        </p:nvPicPr>
        <p:blipFill>
          <a:blip r:embed="rId5"/>
          <a:stretch>
            <a:fillRect/>
          </a:stretch>
        </p:blipFill>
        <p:spPr>
          <a:xfrm>
            <a:off x="6096000" y="6324568"/>
            <a:ext cx="5553850" cy="457264"/>
          </a:xfrm>
          <a:prstGeom prst="rect">
            <a:avLst/>
          </a:prstGeom>
        </p:spPr>
      </p:pic>
    </p:spTree>
    <p:extLst>
      <p:ext uri="{BB962C8B-B14F-4D97-AF65-F5344CB8AC3E}">
        <p14:creationId xmlns:p14="http://schemas.microsoft.com/office/powerpoint/2010/main" val="19234819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68435F-0890-25FC-7065-F6B2F09EE0E3}"/>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2E2D40A8-4E06-11F6-06C2-20D5EB4E8202}"/>
              </a:ext>
            </a:extLst>
          </p:cNvPr>
          <p:cNvSpPr>
            <a:spLocks noGrp="1"/>
          </p:cNvSpPr>
          <p:nvPr>
            <p:ph type="body" sz="quarter" idx="10"/>
          </p:nvPr>
        </p:nvSpPr>
        <p:spPr>
          <a:xfrm>
            <a:off x="1295400" y="1752600"/>
            <a:ext cx="10363200" cy="4114800"/>
          </a:xfrm>
        </p:spPr>
        <p:txBody>
          <a:bodyPr>
            <a:normAutofit/>
          </a:bodyPr>
          <a:lstStyle/>
          <a:p>
            <a:pPr>
              <a:lnSpc>
                <a:spcPct val="100000"/>
              </a:lnSpc>
              <a:buFont typeface="Arial" panose="020B0604020202020204" pitchFamily="34" charset="0"/>
              <a:buChar char="•"/>
            </a:pPr>
            <a:r>
              <a:rPr lang="en-GB" sz="2000" b="0" kern="100">
                <a:solidFill>
                  <a:schemeClr val="tx1"/>
                </a:solidFill>
                <a:effectLst/>
                <a:latin typeface="Arial" panose="020B0604020202020204" pitchFamily="34" charset="0"/>
                <a:ea typeface="Aptos" panose="020B0004020202020204" pitchFamily="34" charset="0"/>
                <a:cs typeface="Arial" panose="020B0604020202020204" pitchFamily="34" charset="0"/>
              </a:rPr>
              <a:t>Code as suspected asthma until diagnosis confirmed through a suggestive clinical history and a supporting objective test </a:t>
            </a:r>
          </a:p>
          <a:p>
            <a:pPr>
              <a:lnSpc>
                <a:spcPct val="100000"/>
              </a:lnSpc>
              <a:buFont typeface="Arial" panose="020B0604020202020204" pitchFamily="34" charset="0"/>
              <a:buChar char="•"/>
            </a:pPr>
            <a:endParaRPr lang="en-GB" sz="2000" b="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p>
            <a:pPr marL="285750" indent="-285750" defTabSz="457178">
              <a:lnSpc>
                <a:spcPct val="100000"/>
              </a:lnSpc>
              <a:spcBef>
                <a:spcPts val="600"/>
              </a:spcBef>
              <a:buFont typeface="Arial" panose="020B0604020202020204" pitchFamily="34" charset="0"/>
              <a:buChar char="•"/>
            </a:pPr>
            <a:r>
              <a:rPr lang="en-GB" sz="2000" b="1">
                <a:solidFill>
                  <a:srgbClr val="000000"/>
                </a:solidFill>
                <a:latin typeface="Arial" panose="020B0604020202020204" pitchFamily="34" charset="0"/>
                <a:cs typeface="Arial" panose="020B0604020202020204" pitchFamily="34" charset="0"/>
              </a:rPr>
              <a:t>Clinical history should check for: </a:t>
            </a:r>
          </a:p>
          <a:p>
            <a:pPr>
              <a:lnSpc>
                <a:spcPct val="100000"/>
              </a:lnSpc>
              <a:spcAft>
                <a:spcPts val="800"/>
              </a:spcAft>
              <a:buNone/>
            </a:pPr>
            <a:r>
              <a:rPr lang="en-GB" sz="2000" b="0">
                <a:solidFill>
                  <a:srgbClr val="000000"/>
                </a:solidFill>
                <a:latin typeface="Arial" panose="020B0604020202020204" pitchFamily="34" charset="0"/>
                <a:cs typeface="Arial" panose="020B0604020202020204" pitchFamily="34" charset="0"/>
              </a:rPr>
              <a:t>               - Recurrent symptoms with diurnal variation </a:t>
            </a:r>
            <a:r>
              <a:rPr lang="en-GB" sz="2000" b="0">
                <a:solidFill>
                  <a:schemeClr val="tx1"/>
                </a:solidFill>
                <a:latin typeface="Arial" panose="020B0604020202020204" pitchFamily="34" charset="0"/>
                <a:cs typeface="Arial" panose="020B0604020202020204" pitchFamily="34" charset="0"/>
              </a:rPr>
              <a:t>(</a:t>
            </a:r>
            <a:r>
              <a:rPr lang="en-GB" sz="2000" b="0">
                <a:solidFill>
                  <a:schemeClr val="tx1"/>
                </a:solidFill>
                <a:effectLst/>
                <a:latin typeface="Arial" panose="020B0604020202020204" pitchFamily="34" charset="0"/>
                <a:ea typeface="Aptos" panose="020B0004020202020204" pitchFamily="34" charset="0"/>
                <a:cs typeface="Arial" panose="020B0604020202020204" pitchFamily="34" charset="0"/>
              </a:rPr>
              <a:t>reported wheeze, noisy breathing, </a:t>
            </a:r>
          </a:p>
          <a:p>
            <a:pPr>
              <a:lnSpc>
                <a:spcPct val="100000"/>
              </a:lnSpc>
              <a:spcAft>
                <a:spcPts val="800"/>
              </a:spcAft>
              <a:buNone/>
            </a:pPr>
            <a:r>
              <a:rPr lang="en-GB" sz="2000" b="0">
                <a:solidFill>
                  <a:schemeClr val="tx1"/>
                </a:solidFill>
                <a:latin typeface="Arial" panose="020B0604020202020204" pitchFamily="34" charset="0"/>
                <a:cs typeface="Arial" panose="020B0604020202020204" pitchFamily="34" charset="0"/>
              </a:rPr>
              <a:t>                  </a:t>
            </a:r>
            <a:r>
              <a:rPr lang="en-GB" sz="2000" b="0">
                <a:solidFill>
                  <a:schemeClr val="tx1"/>
                </a:solidFill>
                <a:effectLst/>
                <a:latin typeface="Arial" panose="020B0604020202020204" pitchFamily="34" charset="0"/>
                <a:ea typeface="Aptos" panose="020B0004020202020204" pitchFamily="34" charset="0"/>
                <a:cs typeface="Arial" panose="020B0604020202020204" pitchFamily="34" charset="0"/>
              </a:rPr>
              <a:t>cough, breathlessness etc) </a:t>
            </a:r>
          </a:p>
          <a:p>
            <a:pPr>
              <a:lnSpc>
                <a:spcPct val="100000"/>
              </a:lnSpc>
              <a:spcAft>
                <a:spcPts val="800"/>
              </a:spcAft>
              <a:buNone/>
            </a:pPr>
            <a:r>
              <a:rPr lang="en-GB" sz="2000" b="0">
                <a:solidFill>
                  <a:schemeClr val="tx1"/>
                </a:solidFill>
                <a:latin typeface="Arial" panose="020B0604020202020204" pitchFamily="34" charset="0"/>
                <a:cs typeface="Arial" panose="020B0604020202020204" pitchFamily="34" charset="0"/>
              </a:rPr>
              <a:t>              - </a:t>
            </a:r>
            <a:r>
              <a:rPr lang="en-GB" sz="2000" b="0">
                <a:solidFill>
                  <a:srgbClr val="000000"/>
                </a:solidFill>
                <a:latin typeface="Arial" panose="020B0604020202020204" pitchFamily="34" charset="0"/>
                <a:cs typeface="Arial" panose="020B0604020202020204" pitchFamily="34" charset="0"/>
              </a:rPr>
              <a:t>Triggers that make symptoms worse e.g. allergies, environment, exercise</a:t>
            </a:r>
          </a:p>
          <a:p>
            <a:pPr marL="0" indent="0" defTabSz="457178">
              <a:lnSpc>
                <a:spcPct val="100000"/>
              </a:lnSpc>
              <a:spcBef>
                <a:spcPts val="600"/>
              </a:spcBef>
              <a:buNone/>
            </a:pPr>
            <a:r>
              <a:rPr lang="en-GB" sz="2000" b="0">
                <a:solidFill>
                  <a:srgbClr val="000000"/>
                </a:solidFill>
                <a:latin typeface="Arial" panose="020B0604020202020204" pitchFamily="34" charset="0"/>
                <a:cs typeface="Arial" panose="020B0604020202020204" pitchFamily="34" charset="0"/>
              </a:rPr>
              <a:t>              - Family history of asthma or allergic rhinitis</a:t>
            </a:r>
          </a:p>
          <a:p>
            <a:pPr marL="0" indent="0" defTabSz="457178">
              <a:lnSpc>
                <a:spcPct val="100000"/>
              </a:lnSpc>
              <a:spcBef>
                <a:spcPts val="600"/>
              </a:spcBef>
              <a:buNone/>
            </a:pPr>
            <a:r>
              <a:rPr lang="en-GB" sz="2000" b="0">
                <a:solidFill>
                  <a:srgbClr val="000000"/>
                </a:solidFill>
                <a:latin typeface="Arial" panose="020B0604020202020204" pitchFamily="34" charset="0"/>
                <a:cs typeface="Arial" panose="020B0604020202020204" pitchFamily="34" charset="0"/>
              </a:rPr>
              <a:t>              - Lack of symptoms to suggest an alternative diagnosis</a:t>
            </a:r>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p:txBody>
      </p:sp>
      <p:sp>
        <p:nvSpPr>
          <p:cNvPr id="4" name="Date Placeholder 3">
            <a:extLst>
              <a:ext uri="{FF2B5EF4-FFF2-40B4-BE49-F238E27FC236}">
                <a16:creationId xmlns:a16="http://schemas.microsoft.com/office/drawing/2014/main" id="{9A50AF96-E7F8-F002-D8FB-902DB82B2518}"/>
              </a:ext>
            </a:extLst>
          </p:cNvPr>
          <p:cNvSpPr>
            <a:spLocks noGrp="1"/>
          </p:cNvSpPr>
          <p:nvPr>
            <p:ph type="dt" sz="half" idx="12"/>
          </p:nvPr>
        </p:nvSpPr>
        <p:spPr/>
        <p:txBody>
          <a:bodyPr/>
          <a:lstStyle/>
          <a:p>
            <a:endParaRPr lang="en-US"/>
          </a:p>
        </p:txBody>
      </p:sp>
      <p:sp>
        <p:nvSpPr>
          <p:cNvPr id="5" name="Footer Placeholder 4">
            <a:extLst>
              <a:ext uri="{FF2B5EF4-FFF2-40B4-BE49-F238E27FC236}">
                <a16:creationId xmlns:a16="http://schemas.microsoft.com/office/drawing/2014/main" id="{E351BD59-1C13-8A93-ADC4-44C4C5466131}"/>
              </a:ext>
            </a:extLst>
          </p:cNvPr>
          <p:cNvSpPr>
            <a:spLocks noGrp="1"/>
          </p:cNvSpPr>
          <p:nvPr>
            <p:ph type="ftr" sz="quarter" idx="13"/>
          </p:nvPr>
        </p:nvSpPr>
        <p:spPr/>
        <p:txBody>
          <a:bodyPr/>
          <a:lstStyle/>
          <a:p>
            <a:endParaRPr lang="en-US"/>
          </a:p>
        </p:txBody>
      </p:sp>
      <p:sp>
        <p:nvSpPr>
          <p:cNvPr id="6" name="Title 5">
            <a:extLst>
              <a:ext uri="{FF2B5EF4-FFF2-40B4-BE49-F238E27FC236}">
                <a16:creationId xmlns:a16="http://schemas.microsoft.com/office/drawing/2014/main" id="{C8E23770-96D0-8CD9-1040-1C99756B0664}"/>
              </a:ext>
            </a:extLst>
          </p:cNvPr>
          <p:cNvSpPr>
            <a:spLocks noGrp="1"/>
          </p:cNvSpPr>
          <p:nvPr>
            <p:ph type="title"/>
          </p:nvPr>
        </p:nvSpPr>
        <p:spPr/>
        <p:txBody>
          <a:bodyPr/>
          <a:lstStyle/>
          <a:p>
            <a:r>
              <a:rPr lang="en-GB"/>
              <a:t>Diagnosis of chronic asthma in all patients – key points</a:t>
            </a:r>
          </a:p>
        </p:txBody>
      </p:sp>
      <p:pic>
        <p:nvPicPr>
          <p:cNvPr id="3" name="Picture 2">
            <a:extLst>
              <a:ext uri="{FF2B5EF4-FFF2-40B4-BE49-F238E27FC236}">
                <a16:creationId xmlns:a16="http://schemas.microsoft.com/office/drawing/2014/main" id="{8C628B7A-36F8-CC95-0469-37E7A1068E4F}"/>
              </a:ext>
            </a:extLst>
          </p:cNvPr>
          <p:cNvPicPr>
            <a:picLocks noChangeAspect="1"/>
          </p:cNvPicPr>
          <p:nvPr/>
        </p:nvPicPr>
        <p:blipFill>
          <a:blip r:embed="rId2"/>
          <a:stretch>
            <a:fillRect/>
          </a:stretch>
        </p:blipFill>
        <p:spPr>
          <a:xfrm>
            <a:off x="6324600" y="6324568"/>
            <a:ext cx="5553850" cy="457264"/>
          </a:xfrm>
          <a:prstGeom prst="rect">
            <a:avLst/>
          </a:prstGeom>
        </p:spPr>
      </p:pic>
    </p:spTree>
    <p:extLst>
      <p:ext uri="{BB962C8B-B14F-4D97-AF65-F5344CB8AC3E}">
        <p14:creationId xmlns:p14="http://schemas.microsoft.com/office/powerpoint/2010/main" val="3485637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10493-42DF-D845-C9E7-790621D2B7EE}"/>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E5AA0495-362D-D6EB-261D-25D3A6B54BEB}"/>
              </a:ext>
            </a:extLst>
          </p:cNvPr>
          <p:cNvSpPr>
            <a:spLocks noGrp="1"/>
          </p:cNvSpPr>
          <p:nvPr>
            <p:ph type="body" sz="quarter" idx="10"/>
          </p:nvPr>
        </p:nvSpPr>
        <p:spPr>
          <a:xfrm>
            <a:off x="1219200" y="2000250"/>
            <a:ext cx="10134600" cy="4114800"/>
          </a:xfrm>
        </p:spPr>
        <p:txBody>
          <a:bodyPr>
            <a:normAutofit fontScale="92500"/>
          </a:bodyPr>
          <a:lstStyle/>
          <a:p>
            <a:pPr marL="539973" lvl="1" indent="-287986" defTabSz="609570">
              <a:lnSpc>
                <a:spcPct val="110000"/>
              </a:lnSpc>
              <a:spcAft>
                <a:spcPts val="600"/>
              </a:spcAft>
              <a:buFont typeface="Arial" panose="020B0604020202020204" pitchFamily="34" charset="0"/>
              <a:buChar char="•"/>
              <a:defRPr/>
            </a:pPr>
            <a:r>
              <a:rPr lang="en-GB" sz="2200" dirty="0">
                <a:solidFill>
                  <a:schemeClr val="tx1"/>
                </a:solidFill>
                <a:latin typeface="Arial" panose="020B0604020202020204" pitchFamily="34" charset="0"/>
                <a:cs typeface="Arial" panose="020B0604020202020204" pitchFamily="34" charset="0"/>
              </a:rPr>
              <a:t>Treat people immediately if they are acutely unwell or highly symptomatic at presentation </a:t>
            </a:r>
          </a:p>
          <a:p>
            <a:pPr marL="0" lvl="1" indent="0" defTabSz="609570">
              <a:lnSpc>
                <a:spcPct val="110000"/>
              </a:lnSpc>
              <a:spcAft>
                <a:spcPts val="600"/>
              </a:spcAft>
              <a:buNone/>
              <a:defRPr/>
            </a:pPr>
            <a:r>
              <a:rPr lang="en-GB" sz="2200" i="1" dirty="0">
                <a:solidFill>
                  <a:schemeClr val="tx1"/>
                </a:solidFill>
                <a:latin typeface="Arial" panose="020B0604020202020204" pitchFamily="34" charset="0"/>
                <a:cs typeface="Arial" panose="020B0604020202020204" pitchFamily="34" charset="0"/>
              </a:rPr>
              <a:t>         and </a:t>
            </a:r>
          </a:p>
          <a:p>
            <a:pPr marL="539973" lvl="1" indent="-287986" defTabSz="609570">
              <a:lnSpc>
                <a:spcPct val="110000"/>
              </a:lnSpc>
              <a:spcAft>
                <a:spcPts val="600"/>
              </a:spcAft>
              <a:buFont typeface="Arial" panose="020B0604020202020204" pitchFamily="34" charset="0"/>
              <a:buChar char="•"/>
              <a:defRPr/>
            </a:pPr>
            <a:r>
              <a:rPr lang="en-GB" sz="2200" dirty="0">
                <a:solidFill>
                  <a:schemeClr val="tx1"/>
                </a:solidFill>
                <a:latin typeface="Arial" panose="020B0604020202020204" pitchFamily="34" charset="0"/>
                <a:cs typeface="Arial" panose="020B0604020202020204" pitchFamily="34" charset="0"/>
              </a:rPr>
              <a:t>perform objective tests that may help support a diagnosis of asthma e.g. eosinophil count, fractional exhaled nitric oxide [</a:t>
            </a:r>
            <a:r>
              <a:rPr lang="en-GB" sz="2200" dirty="0" err="1">
                <a:solidFill>
                  <a:schemeClr val="tx1"/>
                </a:solidFill>
                <a:latin typeface="Arial" panose="020B0604020202020204" pitchFamily="34" charset="0"/>
                <a:cs typeface="Arial" panose="020B0604020202020204" pitchFamily="34" charset="0"/>
              </a:rPr>
              <a:t>FeNO</a:t>
            </a:r>
            <a:r>
              <a:rPr lang="en-GB" sz="2200" dirty="0">
                <a:solidFill>
                  <a:schemeClr val="tx1"/>
                </a:solidFill>
                <a:latin typeface="Arial" panose="020B0604020202020204" pitchFamily="34" charset="0"/>
                <a:cs typeface="Arial" panose="020B0604020202020204" pitchFamily="34" charset="0"/>
              </a:rPr>
              <a:t>], spirometry or peak expiratory flow [PEF] before and after bronchodilator) if the equipment is available</a:t>
            </a:r>
          </a:p>
          <a:p>
            <a:pPr marL="539973" lvl="1" indent="-287986" defTabSz="609570">
              <a:lnSpc>
                <a:spcPct val="110000"/>
              </a:lnSpc>
              <a:spcAft>
                <a:spcPts val="600"/>
              </a:spcAft>
              <a:buFont typeface="Arial" panose="020B0604020202020204" pitchFamily="34" charset="0"/>
              <a:buChar char="•"/>
              <a:defRPr/>
            </a:pPr>
            <a:r>
              <a:rPr lang="en-GB" sz="2200" dirty="0">
                <a:solidFill>
                  <a:schemeClr val="tx1"/>
                </a:solidFill>
                <a:latin typeface="Arial" panose="020B0604020202020204" pitchFamily="34" charset="0"/>
                <a:ea typeface="Aptos" panose="020B0004020202020204" pitchFamily="34" charset="0"/>
                <a:cs typeface="Arial" panose="020B0604020202020204" pitchFamily="34" charset="0"/>
              </a:rPr>
              <a:t>i</a:t>
            </a:r>
            <a:r>
              <a:rPr lang="en-GB" sz="2200" dirty="0">
                <a:solidFill>
                  <a:schemeClr val="tx1"/>
                </a:solidFill>
                <a:effectLst/>
                <a:latin typeface="Arial" panose="020B0604020202020204" pitchFamily="34" charset="0"/>
                <a:ea typeface="Aptos" panose="020B0004020202020204" pitchFamily="34" charset="0"/>
                <a:cs typeface="Arial" panose="020B0604020202020204" pitchFamily="34" charset="0"/>
              </a:rPr>
              <a:t>f objective tests cannot be done immediately, carry them out when acute symptoms have been controlled, and advise people to contact their healthcare professional immediately if they become unwell while waiting for tests</a:t>
            </a:r>
            <a:endParaRPr lang="en-GB" sz="2200" dirty="0">
              <a:solidFill>
                <a:schemeClr val="tx1"/>
              </a:solidFill>
              <a:latin typeface="Arial" panose="020B0604020202020204" pitchFamily="34" charset="0"/>
              <a:cs typeface="Arial" panose="020B0604020202020204" pitchFamily="34" charset="0"/>
            </a:endParaRPr>
          </a:p>
          <a:p>
            <a:pPr marL="0" indent="0">
              <a:buNone/>
            </a:pPr>
            <a:endParaRPr lang="en-GB" dirty="0"/>
          </a:p>
          <a:p>
            <a:pPr marL="0" indent="0">
              <a:buNone/>
            </a:pPr>
            <a:endParaRPr lang="en-GB" dirty="0"/>
          </a:p>
        </p:txBody>
      </p:sp>
      <p:sp>
        <p:nvSpPr>
          <p:cNvPr id="4" name="Date Placeholder 3">
            <a:extLst>
              <a:ext uri="{FF2B5EF4-FFF2-40B4-BE49-F238E27FC236}">
                <a16:creationId xmlns:a16="http://schemas.microsoft.com/office/drawing/2014/main" id="{100D61F4-1BEC-ED5B-A83A-CD58B9234182}"/>
              </a:ext>
            </a:extLst>
          </p:cNvPr>
          <p:cNvSpPr>
            <a:spLocks noGrp="1"/>
          </p:cNvSpPr>
          <p:nvPr>
            <p:ph type="dt" sz="half" idx="12"/>
          </p:nvPr>
        </p:nvSpPr>
        <p:spPr/>
        <p:txBody>
          <a:bodyPr/>
          <a:lstStyle/>
          <a:p>
            <a:endParaRPr lang="en-US"/>
          </a:p>
        </p:txBody>
      </p:sp>
      <p:sp>
        <p:nvSpPr>
          <p:cNvPr id="5" name="Footer Placeholder 4">
            <a:extLst>
              <a:ext uri="{FF2B5EF4-FFF2-40B4-BE49-F238E27FC236}">
                <a16:creationId xmlns:a16="http://schemas.microsoft.com/office/drawing/2014/main" id="{83CC7B8C-8DAF-FB1C-B511-DFB83FD82084}"/>
              </a:ext>
            </a:extLst>
          </p:cNvPr>
          <p:cNvSpPr>
            <a:spLocks noGrp="1"/>
          </p:cNvSpPr>
          <p:nvPr>
            <p:ph type="ftr" sz="quarter" idx="13"/>
          </p:nvPr>
        </p:nvSpPr>
        <p:spPr/>
        <p:txBody>
          <a:bodyPr/>
          <a:lstStyle/>
          <a:p>
            <a:endParaRPr lang="en-US"/>
          </a:p>
        </p:txBody>
      </p:sp>
      <p:sp>
        <p:nvSpPr>
          <p:cNvPr id="6" name="Title 5">
            <a:extLst>
              <a:ext uri="{FF2B5EF4-FFF2-40B4-BE49-F238E27FC236}">
                <a16:creationId xmlns:a16="http://schemas.microsoft.com/office/drawing/2014/main" id="{4A31D757-4C8A-2511-C5E1-25D78F0D9098}"/>
              </a:ext>
            </a:extLst>
          </p:cNvPr>
          <p:cNvSpPr>
            <a:spLocks noGrp="1"/>
          </p:cNvSpPr>
          <p:nvPr>
            <p:ph type="title"/>
          </p:nvPr>
        </p:nvSpPr>
        <p:spPr>
          <a:xfrm>
            <a:off x="1066800" y="571500"/>
            <a:ext cx="10439400" cy="1143000"/>
          </a:xfrm>
        </p:spPr>
        <p:txBody>
          <a:bodyPr>
            <a:normAutofit/>
          </a:bodyPr>
          <a:lstStyle/>
          <a:p>
            <a:pPr algn="ctr">
              <a:lnSpc>
                <a:spcPct val="107000"/>
              </a:lnSpc>
              <a:spcAft>
                <a:spcPts val="800"/>
              </a:spcAft>
            </a:pPr>
            <a:r>
              <a:rPr lang="en-GB" sz="2800" b="1" kern="100">
                <a:effectLst/>
                <a:latin typeface="Arial" panose="020B0604020202020204" pitchFamily="34" charset="0"/>
                <a:ea typeface="Aptos" panose="020B0004020202020204" pitchFamily="34" charset="0"/>
                <a:cs typeface="Arial" panose="020B0604020202020204" pitchFamily="34" charset="0"/>
              </a:rPr>
              <a:t>Initial treatment and objective tests for acute presentation (adult &amp; CYP patients)</a:t>
            </a:r>
            <a:endParaRPr lang="en-GB" sz="2800" kern="100">
              <a:effectLst/>
              <a:latin typeface="Arial" panose="020B0604020202020204" pitchFamily="34" charset="0"/>
              <a:ea typeface="Aptos" panose="020B00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40EE950B-51B7-2996-3C6E-E34283A57029}"/>
              </a:ext>
            </a:extLst>
          </p:cNvPr>
          <p:cNvPicPr>
            <a:picLocks noChangeAspect="1"/>
          </p:cNvPicPr>
          <p:nvPr/>
        </p:nvPicPr>
        <p:blipFill>
          <a:blip r:embed="rId2"/>
          <a:stretch>
            <a:fillRect/>
          </a:stretch>
        </p:blipFill>
        <p:spPr>
          <a:xfrm>
            <a:off x="6400800" y="6286500"/>
            <a:ext cx="5553850" cy="457264"/>
          </a:xfrm>
          <a:prstGeom prst="rect">
            <a:avLst/>
          </a:prstGeom>
        </p:spPr>
      </p:pic>
    </p:spTree>
    <p:extLst>
      <p:ext uri="{BB962C8B-B14F-4D97-AF65-F5344CB8AC3E}">
        <p14:creationId xmlns:p14="http://schemas.microsoft.com/office/powerpoint/2010/main" val="10456316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CA0547-7D18-ED7B-F8DF-1693BA98994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B1EED33-6803-84DB-EC9A-F987C7FD5516}"/>
              </a:ext>
            </a:extLst>
          </p:cNvPr>
          <p:cNvSpPr txBox="1"/>
          <p:nvPr/>
        </p:nvSpPr>
        <p:spPr>
          <a:xfrm>
            <a:off x="3442447" y="2205317"/>
            <a:ext cx="24742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Aptos" panose="02110004020202020204"/>
                <a:ea typeface="+mn-ea"/>
                <a:cs typeface="+mn-cs"/>
              </a:rPr>
              <a:t>*</a:t>
            </a:r>
          </a:p>
        </p:txBody>
      </p:sp>
      <p:sp>
        <p:nvSpPr>
          <p:cNvPr id="5" name="TextBox 4">
            <a:extLst>
              <a:ext uri="{FF2B5EF4-FFF2-40B4-BE49-F238E27FC236}">
                <a16:creationId xmlns:a16="http://schemas.microsoft.com/office/drawing/2014/main" id="{08713458-12C6-25B5-8126-E114920E5101}"/>
              </a:ext>
            </a:extLst>
          </p:cNvPr>
          <p:cNvSpPr txBox="1"/>
          <p:nvPr/>
        </p:nvSpPr>
        <p:spPr>
          <a:xfrm>
            <a:off x="1295400" y="5660525"/>
            <a:ext cx="9839662" cy="646331"/>
          </a:xfrm>
          <a:prstGeom prst="rect">
            <a:avLst/>
          </a:prstGeom>
          <a:noFill/>
          <a:ln>
            <a:solidFill>
              <a:schemeClr val="accent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Aptos" panose="02110004020202020204"/>
                <a:ea typeface="+mn-ea"/>
                <a:cs typeface="+mn-cs"/>
              </a:rPr>
              <a:t>n.b. if blood eosinophils/FENO delayed and treatment needs to be started then can do 2 weeks PEF variability testing  </a:t>
            </a:r>
          </a:p>
        </p:txBody>
      </p:sp>
      <p:sp>
        <p:nvSpPr>
          <p:cNvPr id="3" name="Title 5">
            <a:extLst>
              <a:ext uri="{FF2B5EF4-FFF2-40B4-BE49-F238E27FC236}">
                <a16:creationId xmlns:a16="http://schemas.microsoft.com/office/drawing/2014/main" id="{DB660FD8-23E2-F398-31F7-E8F1BA107839}"/>
              </a:ext>
            </a:extLst>
          </p:cNvPr>
          <p:cNvSpPr>
            <a:spLocks noGrp="1"/>
          </p:cNvSpPr>
          <p:nvPr>
            <p:ph type="title"/>
          </p:nvPr>
        </p:nvSpPr>
        <p:spPr>
          <a:xfrm>
            <a:off x="1219200" y="304800"/>
            <a:ext cx="9109536" cy="457200"/>
          </a:xfrm>
        </p:spPr>
        <p:txBody>
          <a:bodyPr>
            <a:noAutofit/>
          </a:bodyPr>
          <a:lstStyle/>
          <a:p>
            <a:pPr algn="ctr"/>
            <a:r>
              <a:rPr lang="en-GB" sz="2800" b="1">
                <a:latin typeface="Arial" panose="020B0604020202020204" pitchFamily="34" charset="0"/>
                <a:cs typeface="Arial" panose="020B0604020202020204" pitchFamily="34" charset="0"/>
              </a:rPr>
              <a:t>Objective tests for diagnosing patient (16 years&gt;)</a:t>
            </a:r>
          </a:p>
        </p:txBody>
      </p:sp>
      <p:pic>
        <p:nvPicPr>
          <p:cNvPr id="6" name="Picture 5">
            <a:extLst>
              <a:ext uri="{FF2B5EF4-FFF2-40B4-BE49-F238E27FC236}">
                <a16:creationId xmlns:a16="http://schemas.microsoft.com/office/drawing/2014/main" id="{EC566464-18DC-2A0F-4BB4-3C571525F693}"/>
              </a:ext>
            </a:extLst>
          </p:cNvPr>
          <p:cNvPicPr>
            <a:picLocks noChangeAspect="1"/>
          </p:cNvPicPr>
          <p:nvPr/>
        </p:nvPicPr>
        <p:blipFill>
          <a:blip r:embed="rId2"/>
          <a:stretch>
            <a:fillRect/>
          </a:stretch>
        </p:blipFill>
        <p:spPr>
          <a:xfrm>
            <a:off x="1600200" y="817879"/>
            <a:ext cx="8153400" cy="4744721"/>
          </a:xfrm>
          <a:prstGeom prst="rect">
            <a:avLst/>
          </a:prstGeom>
        </p:spPr>
      </p:pic>
      <p:pic>
        <p:nvPicPr>
          <p:cNvPr id="8" name="Picture 7">
            <a:extLst>
              <a:ext uri="{FF2B5EF4-FFF2-40B4-BE49-F238E27FC236}">
                <a16:creationId xmlns:a16="http://schemas.microsoft.com/office/drawing/2014/main" id="{399957FE-A3F2-5E67-34BB-34AB9AD6B3D0}"/>
              </a:ext>
            </a:extLst>
          </p:cNvPr>
          <p:cNvPicPr>
            <a:picLocks noChangeAspect="1"/>
          </p:cNvPicPr>
          <p:nvPr/>
        </p:nvPicPr>
        <p:blipFill>
          <a:blip r:embed="rId3"/>
          <a:stretch>
            <a:fillRect/>
          </a:stretch>
        </p:blipFill>
        <p:spPr>
          <a:xfrm>
            <a:off x="6477000" y="6376311"/>
            <a:ext cx="5553850" cy="457264"/>
          </a:xfrm>
          <a:prstGeom prst="rect">
            <a:avLst/>
          </a:prstGeom>
        </p:spPr>
      </p:pic>
    </p:spTree>
    <p:extLst>
      <p:ext uri="{BB962C8B-B14F-4D97-AF65-F5344CB8AC3E}">
        <p14:creationId xmlns:p14="http://schemas.microsoft.com/office/powerpoint/2010/main" val="35154428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42E103-3EF7-78E2-9E0A-A50F9A5F6757}"/>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F9351E00-73E4-6761-C3BC-8626B39437E6}"/>
              </a:ext>
            </a:extLst>
          </p:cNvPr>
          <p:cNvSpPr>
            <a:spLocks noGrp="1"/>
          </p:cNvSpPr>
          <p:nvPr>
            <p:ph type="body" sz="quarter" idx="10"/>
          </p:nvPr>
        </p:nvSpPr>
        <p:spPr>
          <a:xfrm>
            <a:off x="1182624" y="1752600"/>
            <a:ext cx="10363200" cy="4114800"/>
          </a:xfrm>
        </p:spPr>
        <p:txBody>
          <a:bodyPr vert="horz" lIns="91440" tIns="45720" rIns="91440" bIns="45720" rtlCol="0" anchor="t">
            <a:normAutofit fontScale="92500" lnSpcReduction="10000"/>
          </a:bodyPr>
          <a:lstStyle/>
          <a:p>
            <a:pPr>
              <a:lnSpc>
                <a:spcPct val="107000"/>
              </a:lnSpc>
              <a:spcAft>
                <a:spcPts val="800"/>
              </a:spcAft>
              <a:buFont typeface="Arial" panose="020B0604020202020204" pitchFamily="34" charset="0"/>
              <a:buChar char="•"/>
            </a:pPr>
            <a:r>
              <a:rPr lang="en-GB" sz="2000" b="0" kern="100">
                <a:solidFill>
                  <a:schemeClr val="tx1"/>
                </a:solidFill>
                <a:effectLst/>
                <a:ea typeface="Aptos" panose="020B0004020202020204" pitchFamily="34" charset="0"/>
              </a:rPr>
              <a:t>For children under 5 with suspected asthma, treat with inhaled corticosteroids in line with advice on slides </a:t>
            </a:r>
            <a:r>
              <a:rPr lang="en-GB" sz="2000" b="0" kern="100">
                <a:solidFill>
                  <a:schemeClr val="tx1"/>
                </a:solidFill>
                <a:ea typeface="Aptos" panose="020B0004020202020204" pitchFamily="34" charset="0"/>
              </a:rPr>
              <a:t>14 &amp; 15,</a:t>
            </a:r>
            <a:r>
              <a:rPr lang="en-GB" sz="2000" b="0" kern="100">
                <a:solidFill>
                  <a:schemeClr val="tx1"/>
                </a:solidFill>
                <a:effectLst/>
                <a:ea typeface="Aptos" panose="020B0004020202020204" pitchFamily="34" charset="0"/>
              </a:rPr>
              <a:t> and review the child on a regular basis. </a:t>
            </a:r>
          </a:p>
          <a:p>
            <a:pPr>
              <a:lnSpc>
                <a:spcPct val="107000"/>
              </a:lnSpc>
              <a:spcAft>
                <a:spcPts val="800"/>
              </a:spcAft>
              <a:buFont typeface="Arial" panose="020B0604020202020204" pitchFamily="34" charset="0"/>
              <a:buChar char="•"/>
            </a:pPr>
            <a:r>
              <a:rPr lang="en-GB" sz="2000" b="0" kern="100">
                <a:solidFill>
                  <a:schemeClr val="tx1"/>
                </a:solidFill>
                <a:effectLst/>
                <a:ea typeface="Aptos" panose="020B0004020202020204" pitchFamily="34" charset="0"/>
              </a:rPr>
              <a:t>If they still have symptoms when they reach 5 years, attempt objective tests</a:t>
            </a:r>
          </a:p>
          <a:p>
            <a:pPr>
              <a:lnSpc>
                <a:spcPct val="107000"/>
              </a:lnSpc>
              <a:spcAft>
                <a:spcPts val="800"/>
              </a:spcAft>
              <a:buFont typeface="Arial" panose="020B0604020202020204" pitchFamily="34" charset="0"/>
              <a:buChar char="•"/>
            </a:pPr>
            <a:r>
              <a:rPr lang="en-GB" sz="2000" b="0" kern="100">
                <a:solidFill>
                  <a:schemeClr val="tx1"/>
                </a:solidFill>
                <a:effectLst/>
                <a:latin typeface="Arial" panose="020B0604020202020204" pitchFamily="34" charset="0"/>
                <a:ea typeface="Aptos" panose="020B0004020202020204" pitchFamily="34" charset="0"/>
                <a:cs typeface="Arial" panose="020B0604020202020204" pitchFamily="34" charset="0"/>
              </a:rPr>
              <a:t>If a child is unable to perform objective tests when they are aged 5:</a:t>
            </a:r>
          </a:p>
          <a:p>
            <a:pPr marL="0" lvl="0" indent="0">
              <a:lnSpc>
                <a:spcPct val="107000"/>
              </a:lnSpc>
              <a:spcAft>
                <a:spcPts val="800"/>
              </a:spcAft>
              <a:buSzPts val="1000"/>
              <a:buNone/>
              <a:tabLst>
                <a:tab pos="457200" algn="l"/>
              </a:tabLst>
            </a:pPr>
            <a:r>
              <a:rPr lang="en-GB" sz="2000" b="0" kern="100">
                <a:solidFill>
                  <a:schemeClr val="tx1"/>
                </a:solidFill>
                <a:effectLst/>
                <a:latin typeface="Arial" panose="020B0604020202020204" pitchFamily="34" charset="0"/>
                <a:ea typeface="Aptos" panose="020B0004020202020204" pitchFamily="34" charset="0"/>
                <a:cs typeface="Arial" panose="020B0604020202020204" pitchFamily="34" charset="0"/>
              </a:rPr>
              <a:t>           - try doing the tests again every 6 to 12 months until satisfactory results are obtained</a:t>
            </a:r>
          </a:p>
          <a:p>
            <a:pPr marL="0" lvl="0" indent="0">
              <a:lnSpc>
                <a:spcPct val="107000"/>
              </a:lnSpc>
              <a:spcAft>
                <a:spcPts val="800"/>
              </a:spcAft>
              <a:buSzPts val="1000"/>
              <a:buNone/>
              <a:tabLst>
                <a:tab pos="457200" algn="l"/>
              </a:tabLst>
            </a:pPr>
            <a:r>
              <a:rPr lang="en-GB" sz="2000" b="0" kern="100">
                <a:solidFill>
                  <a:schemeClr val="tx1"/>
                </a:solidFill>
                <a:effectLst/>
                <a:latin typeface="Arial" panose="020B0604020202020204" pitchFamily="34" charset="0"/>
                <a:ea typeface="Aptos" panose="020B0004020202020204" pitchFamily="34" charset="0"/>
                <a:cs typeface="Arial" panose="020B0604020202020204" pitchFamily="34" charset="0"/>
              </a:rPr>
              <a:t>           - refer for specialist assessment if the child's asthma is not responding to treatment.</a:t>
            </a:r>
          </a:p>
          <a:p>
            <a:pPr marL="0" lvl="0" indent="0">
              <a:lnSpc>
                <a:spcPct val="107000"/>
              </a:lnSpc>
              <a:spcAft>
                <a:spcPts val="800"/>
              </a:spcAft>
              <a:buSzPts val="1000"/>
              <a:buNone/>
              <a:tabLst>
                <a:tab pos="457200" algn="l"/>
              </a:tabLst>
            </a:pPr>
            <a:endParaRPr lang="en-GB" sz="2000" b="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p>
            <a:pPr marL="0" indent="0" algn="ctr">
              <a:lnSpc>
                <a:spcPct val="107000"/>
              </a:lnSpc>
              <a:spcAft>
                <a:spcPts val="800"/>
              </a:spcAft>
              <a:buSzPts val="1000"/>
              <a:buNone/>
              <a:tabLst>
                <a:tab pos="457200" algn="l"/>
              </a:tabLst>
            </a:pPr>
            <a:r>
              <a:rPr lang="en-GB" sz="2000">
                <a:solidFill>
                  <a:srgbClr val="000000"/>
                </a:solidFill>
                <a:latin typeface="Arial" panose="020B0604020202020204" pitchFamily="34" charset="0"/>
                <a:cs typeface="Arial" panose="020B0604020202020204" pitchFamily="34" charset="0"/>
              </a:rPr>
              <a:t>Any preschool child with an admission to hospital, or 2 or more admissions, to an emergency department, with wheeze in a 12-month period should be referred to a respiratory paediatrician </a:t>
            </a:r>
          </a:p>
          <a:p>
            <a:pPr marL="0" lvl="0" indent="0">
              <a:lnSpc>
                <a:spcPct val="107000"/>
              </a:lnSpc>
              <a:spcAft>
                <a:spcPts val="800"/>
              </a:spcAft>
              <a:buSzPts val="1000"/>
              <a:buNone/>
              <a:tabLst>
                <a:tab pos="457200" algn="l"/>
              </a:tabLst>
            </a:pPr>
            <a:endParaRPr lang="en-GB" sz="2000" b="0"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p:txBody>
      </p:sp>
      <p:sp>
        <p:nvSpPr>
          <p:cNvPr id="4" name="Date Placeholder 3">
            <a:extLst>
              <a:ext uri="{FF2B5EF4-FFF2-40B4-BE49-F238E27FC236}">
                <a16:creationId xmlns:a16="http://schemas.microsoft.com/office/drawing/2014/main" id="{C884A95C-9937-C795-5E67-71D6A9CB30E6}"/>
              </a:ext>
            </a:extLst>
          </p:cNvPr>
          <p:cNvSpPr>
            <a:spLocks noGrp="1"/>
          </p:cNvSpPr>
          <p:nvPr>
            <p:ph type="dt" sz="half" idx="12"/>
          </p:nvPr>
        </p:nvSpPr>
        <p:spPr/>
        <p:txBody>
          <a:bodyPr/>
          <a:lstStyle/>
          <a:p>
            <a:endParaRPr lang="en-US"/>
          </a:p>
        </p:txBody>
      </p:sp>
      <p:sp>
        <p:nvSpPr>
          <p:cNvPr id="5" name="Footer Placeholder 4">
            <a:extLst>
              <a:ext uri="{FF2B5EF4-FFF2-40B4-BE49-F238E27FC236}">
                <a16:creationId xmlns:a16="http://schemas.microsoft.com/office/drawing/2014/main" id="{CDA1BA77-6B77-4E11-9335-D70DEBF91A25}"/>
              </a:ext>
            </a:extLst>
          </p:cNvPr>
          <p:cNvSpPr>
            <a:spLocks noGrp="1"/>
          </p:cNvSpPr>
          <p:nvPr>
            <p:ph type="ftr" sz="quarter" idx="13"/>
          </p:nvPr>
        </p:nvSpPr>
        <p:spPr/>
        <p:txBody>
          <a:bodyPr/>
          <a:lstStyle/>
          <a:p>
            <a:endParaRPr lang="en-US"/>
          </a:p>
        </p:txBody>
      </p:sp>
      <p:sp>
        <p:nvSpPr>
          <p:cNvPr id="6" name="Title 5">
            <a:extLst>
              <a:ext uri="{FF2B5EF4-FFF2-40B4-BE49-F238E27FC236}">
                <a16:creationId xmlns:a16="http://schemas.microsoft.com/office/drawing/2014/main" id="{F2222EF9-A19A-BCBB-0DB9-44362F0D914F}"/>
              </a:ext>
            </a:extLst>
          </p:cNvPr>
          <p:cNvSpPr>
            <a:spLocks noGrp="1"/>
          </p:cNvSpPr>
          <p:nvPr>
            <p:ph type="title"/>
          </p:nvPr>
        </p:nvSpPr>
        <p:spPr/>
        <p:txBody>
          <a:bodyPr/>
          <a:lstStyle/>
          <a:p>
            <a:r>
              <a:rPr lang="en-GB"/>
              <a:t>Diagnosis of chronic asthma in children under 5</a:t>
            </a:r>
          </a:p>
        </p:txBody>
      </p:sp>
      <p:pic>
        <p:nvPicPr>
          <p:cNvPr id="3" name="Picture 2">
            <a:extLst>
              <a:ext uri="{FF2B5EF4-FFF2-40B4-BE49-F238E27FC236}">
                <a16:creationId xmlns:a16="http://schemas.microsoft.com/office/drawing/2014/main" id="{814C2559-C52B-CF95-B2CB-B30F68F455B3}"/>
              </a:ext>
            </a:extLst>
          </p:cNvPr>
          <p:cNvPicPr>
            <a:picLocks noChangeAspect="1"/>
          </p:cNvPicPr>
          <p:nvPr/>
        </p:nvPicPr>
        <p:blipFill>
          <a:blip r:embed="rId2"/>
          <a:stretch>
            <a:fillRect/>
          </a:stretch>
        </p:blipFill>
        <p:spPr>
          <a:xfrm>
            <a:off x="6396044" y="6324568"/>
            <a:ext cx="5553850" cy="457264"/>
          </a:xfrm>
          <a:prstGeom prst="rect">
            <a:avLst/>
          </a:prstGeom>
        </p:spPr>
      </p:pic>
    </p:spTree>
    <p:extLst>
      <p:ext uri="{BB962C8B-B14F-4D97-AF65-F5344CB8AC3E}">
        <p14:creationId xmlns:p14="http://schemas.microsoft.com/office/powerpoint/2010/main" val="26661328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F9E32-CF38-57C9-042B-C4D3C3556424}"/>
            </a:ext>
          </a:extLst>
        </p:cNvPr>
        <p:cNvGrpSpPr/>
        <p:nvPr/>
      </p:nvGrpSpPr>
      <p:grpSpPr>
        <a:xfrm>
          <a:off x="0" y="0"/>
          <a:ext cx="0" cy="0"/>
          <a:chOff x="0" y="0"/>
          <a:chExt cx="0" cy="0"/>
        </a:xfrm>
      </p:grpSpPr>
      <p:sp>
        <p:nvSpPr>
          <p:cNvPr id="3" name="Title 5">
            <a:extLst>
              <a:ext uri="{FF2B5EF4-FFF2-40B4-BE49-F238E27FC236}">
                <a16:creationId xmlns:a16="http://schemas.microsoft.com/office/drawing/2014/main" id="{34CFB87D-EDB5-1353-FA1F-A65632C6B99B}"/>
              </a:ext>
            </a:extLst>
          </p:cNvPr>
          <p:cNvSpPr>
            <a:spLocks noGrp="1"/>
          </p:cNvSpPr>
          <p:nvPr>
            <p:ph type="title"/>
          </p:nvPr>
        </p:nvSpPr>
        <p:spPr>
          <a:xfrm>
            <a:off x="1219200" y="304800"/>
            <a:ext cx="9109536" cy="457200"/>
          </a:xfrm>
        </p:spPr>
        <p:txBody>
          <a:bodyPr>
            <a:noAutofit/>
          </a:bodyPr>
          <a:lstStyle/>
          <a:p>
            <a:pPr algn="ctr"/>
            <a:r>
              <a:rPr lang="en-GB" sz="2800" b="1">
                <a:latin typeface="Arial" panose="020B0604020202020204" pitchFamily="34" charset="0"/>
                <a:cs typeface="Arial" panose="020B0604020202020204" pitchFamily="34" charset="0"/>
              </a:rPr>
              <a:t>Objective tests for diagnosing children aged 5 -16</a:t>
            </a:r>
          </a:p>
        </p:txBody>
      </p:sp>
      <p:pic>
        <p:nvPicPr>
          <p:cNvPr id="2" name="Picture 1">
            <a:extLst>
              <a:ext uri="{FF2B5EF4-FFF2-40B4-BE49-F238E27FC236}">
                <a16:creationId xmlns:a16="http://schemas.microsoft.com/office/drawing/2014/main" id="{E8F21A23-55AB-8F0B-496A-9B16213F38A3}"/>
              </a:ext>
            </a:extLst>
          </p:cNvPr>
          <p:cNvPicPr>
            <a:picLocks noChangeAspect="1"/>
          </p:cNvPicPr>
          <p:nvPr/>
        </p:nvPicPr>
        <p:blipFill>
          <a:blip r:embed="rId2"/>
          <a:srcRect t="2697"/>
          <a:stretch/>
        </p:blipFill>
        <p:spPr>
          <a:xfrm>
            <a:off x="1676400" y="990600"/>
            <a:ext cx="8645700" cy="5190309"/>
          </a:xfrm>
          <a:prstGeom prst="rect">
            <a:avLst/>
          </a:prstGeom>
        </p:spPr>
      </p:pic>
      <p:pic>
        <p:nvPicPr>
          <p:cNvPr id="6" name="Picture 5">
            <a:extLst>
              <a:ext uri="{FF2B5EF4-FFF2-40B4-BE49-F238E27FC236}">
                <a16:creationId xmlns:a16="http://schemas.microsoft.com/office/drawing/2014/main" id="{E094F2E3-3B0E-552E-0B5C-FDE47E643C74}"/>
              </a:ext>
            </a:extLst>
          </p:cNvPr>
          <p:cNvPicPr>
            <a:picLocks noChangeAspect="1"/>
          </p:cNvPicPr>
          <p:nvPr/>
        </p:nvPicPr>
        <p:blipFill>
          <a:blip r:embed="rId3"/>
          <a:stretch>
            <a:fillRect/>
          </a:stretch>
        </p:blipFill>
        <p:spPr>
          <a:xfrm>
            <a:off x="6400800" y="6324568"/>
            <a:ext cx="5553850" cy="457264"/>
          </a:xfrm>
          <a:prstGeom prst="rect">
            <a:avLst/>
          </a:prstGeom>
        </p:spPr>
      </p:pic>
    </p:spTree>
    <p:extLst>
      <p:ext uri="{BB962C8B-B14F-4D97-AF65-F5344CB8AC3E}">
        <p14:creationId xmlns:p14="http://schemas.microsoft.com/office/powerpoint/2010/main" val="23211553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D993E-A52B-96E3-0014-9EA18DA99B3F}"/>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86AECDFA-2CF7-9B87-AEE8-16F016575032}"/>
              </a:ext>
            </a:extLst>
          </p:cNvPr>
          <p:cNvSpPr>
            <a:spLocks noGrp="1"/>
          </p:cNvSpPr>
          <p:nvPr>
            <p:ph type="body" sz="quarter" idx="10"/>
          </p:nvPr>
        </p:nvSpPr>
        <p:spPr>
          <a:xfrm>
            <a:off x="914400" y="1524000"/>
            <a:ext cx="10363200" cy="4495800"/>
          </a:xfrm>
        </p:spPr>
        <p:txBody>
          <a:bodyPr vert="horz" lIns="91440" tIns="45720" rIns="91440" bIns="45720" rtlCol="0" anchor="t">
            <a:normAutofit fontScale="62500" lnSpcReduction="20000"/>
          </a:bodyPr>
          <a:lstStyle/>
          <a:p>
            <a:pPr>
              <a:lnSpc>
                <a:spcPct val="107000"/>
              </a:lnSpc>
              <a:spcAft>
                <a:spcPts val="800"/>
              </a:spcAft>
              <a:buFont typeface="Arial" panose="020B0604020202020204" pitchFamily="34" charset="0"/>
              <a:buChar char="•"/>
            </a:pPr>
            <a:r>
              <a:rPr lang="en-GB" sz="3200" b="0" kern="100">
                <a:solidFill>
                  <a:schemeClr val="tx1"/>
                </a:solidFill>
                <a:effectLst/>
                <a:ea typeface="Aptos" panose="020B0004020202020204" pitchFamily="34" charset="0"/>
              </a:rPr>
              <a:t>For all adult and CYP patients, </a:t>
            </a:r>
            <a:r>
              <a:rPr lang="en-GB" sz="3200" b="0" kern="100">
                <a:solidFill>
                  <a:schemeClr val="tx1"/>
                </a:solidFill>
                <a:ea typeface="Aptos" panose="020B0004020202020204" pitchFamily="34" charset="0"/>
              </a:rPr>
              <a:t>a</a:t>
            </a:r>
            <a:r>
              <a:rPr lang="en-GB" sz="3200" b="0" kern="100">
                <a:solidFill>
                  <a:schemeClr val="tx1"/>
                </a:solidFill>
                <a:effectLst/>
                <a:ea typeface="Aptos" panose="020B0004020202020204" pitchFamily="34" charset="0"/>
              </a:rPr>
              <a:t>sthma control should be monitored at every review </a:t>
            </a:r>
          </a:p>
          <a:p>
            <a:pPr>
              <a:lnSpc>
                <a:spcPct val="107000"/>
              </a:lnSpc>
              <a:spcAft>
                <a:spcPts val="800"/>
              </a:spcAft>
              <a:buFont typeface="Arial" panose="020B0604020202020204" pitchFamily="34" charset="0"/>
              <a:buChar char="•"/>
            </a:pPr>
            <a:r>
              <a:rPr lang="en-GB" sz="3200" b="0" kern="100">
                <a:solidFill>
                  <a:schemeClr val="tx1"/>
                </a:solidFill>
                <a:effectLst/>
                <a:ea typeface="Aptos" panose="020B0004020202020204" pitchFamily="34" charset="0"/>
              </a:rPr>
              <a:t>Check symptoms and also:</a:t>
            </a:r>
          </a:p>
          <a:p>
            <a:pPr marL="0" lvl="0" indent="0">
              <a:lnSpc>
                <a:spcPct val="107000"/>
              </a:lnSpc>
              <a:spcAft>
                <a:spcPts val="800"/>
              </a:spcAft>
              <a:buSzPts val="1000"/>
              <a:buNone/>
              <a:tabLst>
                <a:tab pos="457200" algn="l"/>
              </a:tabLst>
            </a:pPr>
            <a:r>
              <a:rPr lang="en-GB" sz="3200" b="0" kern="100">
                <a:solidFill>
                  <a:schemeClr val="tx1"/>
                </a:solidFill>
                <a:effectLst/>
                <a:latin typeface="Arial" panose="020B0604020202020204" pitchFamily="34" charset="0"/>
                <a:ea typeface="Aptos" panose="020B0004020202020204" pitchFamily="34" charset="0"/>
                <a:cs typeface="Arial" panose="020B0604020202020204" pitchFamily="34" charset="0"/>
              </a:rPr>
              <a:t>             - time off work or school due to asthma</a:t>
            </a:r>
          </a:p>
          <a:p>
            <a:pPr marL="0" lvl="0" indent="0">
              <a:lnSpc>
                <a:spcPct val="107000"/>
              </a:lnSpc>
              <a:spcAft>
                <a:spcPts val="800"/>
              </a:spcAft>
              <a:buSzPts val="1000"/>
              <a:buNone/>
              <a:tabLst>
                <a:tab pos="457200" algn="l"/>
              </a:tabLst>
            </a:pPr>
            <a:r>
              <a:rPr lang="en-GB" sz="3200" b="0" kern="100">
                <a:solidFill>
                  <a:schemeClr val="tx1"/>
                </a:solidFill>
                <a:effectLst/>
                <a:latin typeface="Arial" panose="020B0604020202020204" pitchFamily="34" charset="0"/>
                <a:ea typeface="Aptos" panose="020B0004020202020204" pitchFamily="34" charset="0"/>
                <a:cs typeface="Arial" panose="020B0604020202020204" pitchFamily="34" charset="0"/>
              </a:rPr>
              <a:t>             - amount of reliever inhaler used, including a check of the prescription record</a:t>
            </a:r>
          </a:p>
          <a:p>
            <a:pPr marL="0" lvl="0" indent="0">
              <a:lnSpc>
                <a:spcPct val="107000"/>
              </a:lnSpc>
              <a:spcAft>
                <a:spcPts val="800"/>
              </a:spcAft>
              <a:buSzPts val="1000"/>
              <a:buNone/>
              <a:tabLst>
                <a:tab pos="457200" algn="l"/>
              </a:tabLst>
            </a:pPr>
            <a:r>
              <a:rPr lang="en-GB" sz="3200" b="0" kern="100">
                <a:solidFill>
                  <a:schemeClr val="tx1"/>
                </a:solidFill>
                <a:effectLst/>
                <a:latin typeface="Arial" panose="020B0604020202020204" pitchFamily="34" charset="0"/>
                <a:ea typeface="Aptos" panose="020B0004020202020204" pitchFamily="34" charset="0"/>
                <a:cs typeface="Arial" panose="020B0604020202020204" pitchFamily="34" charset="0"/>
              </a:rPr>
              <a:t>             - number of courses of oral corticosteroids</a:t>
            </a:r>
          </a:p>
          <a:p>
            <a:pPr marL="0" lvl="0" indent="0">
              <a:lnSpc>
                <a:spcPct val="107000"/>
              </a:lnSpc>
              <a:spcAft>
                <a:spcPts val="800"/>
              </a:spcAft>
              <a:buSzPts val="1000"/>
              <a:buNone/>
              <a:tabLst>
                <a:tab pos="457200" algn="l"/>
              </a:tabLst>
            </a:pPr>
            <a:r>
              <a:rPr lang="en-GB" sz="3200" b="0">
                <a:solidFill>
                  <a:schemeClr val="tx1"/>
                </a:solidFill>
                <a:effectLst/>
                <a:latin typeface="Arial" panose="020B0604020202020204" pitchFamily="34" charset="0"/>
                <a:ea typeface="Aptos" panose="020B0004020202020204" pitchFamily="34" charset="0"/>
                <a:cs typeface="Arial" panose="020B0604020202020204" pitchFamily="34" charset="0"/>
              </a:rPr>
              <a:t>             - any hospital admissions or ED attendance due to asthma</a:t>
            </a:r>
          </a:p>
          <a:p>
            <a:pPr marL="0" lvl="0" indent="0">
              <a:lnSpc>
                <a:spcPct val="107000"/>
              </a:lnSpc>
              <a:spcAft>
                <a:spcPts val="800"/>
              </a:spcAft>
              <a:buSzPts val="1000"/>
              <a:buNone/>
              <a:tabLst>
                <a:tab pos="457200" algn="l"/>
              </a:tabLst>
            </a:pPr>
            <a:endParaRPr lang="en-GB" sz="3200" b="0">
              <a:solidFill>
                <a:schemeClr val="tx1"/>
              </a:solidFill>
              <a:latin typeface="Arial" panose="020B0604020202020204" pitchFamily="34" charset="0"/>
              <a:ea typeface="Aptos" panose="020B0004020202020204" pitchFamily="34" charset="0"/>
              <a:cs typeface="Arial" panose="020B0604020202020204" pitchFamily="34" charset="0"/>
            </a:endParaRPr>
          </a:p>
          <a:p>
            <a:pPr marL="457200" lvl="0" indent="-457200">
              <a:lnSpc>
                <a:spcPct val="107000"/>
              </a:lnSpc>
              <a:spcAft>
                <a:spcPts val="800"/>
              </a:spcAft>
              <a:buSzPts val="1000"/>
              <a:buFont typeface="Arial" panose="020B0604020202020204" pitchFamily="34" charset="0"/>
              <a:buChar char="•"/>
              <a:tabLst>
                <a:tab pos="457200" algn="l"/>
              </a:tabLst>
            </a:pPr>
            <a:r>
              <a:rPr lang="en-GB" sz="3200" b="0">
                <a:solidFill>
                  <a:schemeClr val="tx1"/>
                </a:solidFill>
                <a:latin typeface="Arial" panose="020B0604020202020204" pitchFamily="34" charset="0"/>
                <a:ea typeface="Aptos" panose="020B0004020202020204" pitchFamily="34" charset="0"/>
                <a:cs typeface="Arial" panose="020B0604020202020204" pitchFamily="34" charset="0"/>
              </a:rPr>
              <a:t>A </a:t>
            </a:r>
            <a:r>
              <a:rPr lang="en-GB" sz="3200" b="0">
                <a:solidFill>
                  <a:schemeClr val="tx1"/>
                </a:solidFill>
                <a:effectLst/>
                <a:latin typeface="Arial" panose="020B0604020202020204" pitchFamily="34" charset="0"/>
                <a:ea typeface="Aptos" panose="020B0004020202020204" pitchFamily="34" charset="0"/>
                <a:cs typeface="Arial" panose="020B0604020202020204" pitchFamily="34" charset="0"/>
              </a:rPr>
              <a:t> validated symptom questionnaire should be used at any asthma review</a:t>
            </a:r>
            <a:br>
              <a:rPr lang="en-GB" sz="3200" b="0">
                <a:solidFill>
                  <a:schemeClr val="tx1"/>
                </a:solidFill>
                <a:effectLst/>
                <a:latin typeface="Arial" panose="020B0604020202020204" pitchFamily="34" charset="0"/>
                <a:ea typeface="Aptos" panose="020B0004020202020204" pitchFamily="34" charset="0"/>
                <a:cs typeface="Arial" panose="020B0604020202020204" pitchFamily="34" charset="0"/>
              </a:rPr>
            </a:br>
            <a:endParaRPr lang="en-GB" sz="3200" b="0">
              <a:solidFill>
                <a:schemeClr val="tx1"/>
              </a:solidFill>
              <a:effectLst/>
              <a:latin typeface="Arial" panose="020B0604020202020204" pitchFamily="34" charset="0"/>
              <a:ea typeface="Aptos" panose="020B0004020202020204" pitchFamily="34" charset="0"/>
              <a:cs typeface="Arial" panose="020B0604020202020204" pitchFamily="34" charset="0"/>
            </a:endParaRPr>
          </a:p>
          <a:p>
            <a:pPr marL="457200" lvl="0" indent="-457200">
              <a:lnSpc>
                <a:spcPct val="107000"/>
              </a:lnSpc>
              <a:spcAft>
                <a:spcPts val="800"/>
              </a:spcAft>
              <a:buSzPts val="1000"/>
              <a:buFont typeface="Arial" panose="020B0604020202020204" pitchFamily="34" charset="0"/>
              <a:buChar char="•"/>
              <a:tabLst>
                <a:tab pos="457200" algn="l"/>
              </a:tabLst>
            </a:pPr>
            <a:r>
              <a:rPr lang="en-GB" sz="3200" b="0" kern="100">
                <a:solidFill>
                  <a:schemeClr val="tx1"/>
                </a:solidFill>
                <a:effectLst/>
                <a:latin typeface="Arial" panose="020B0604020202020204" pitchFamily="34" charset="0"/>
                <a:ea typeface="Aptos" panose="020B0004020202020204" pitchFamily="34" charset="0"/>
                <a:cs typeface="Arial" panose="020B0604020202020204" pitchFamily="34" charset="0"/>
              </a:rPr>
              <a:t>For adults, </a:t>
            </a:r>
            <a:r>
              <a:rPr lang="en-GB" sz="3200" b="0" kern="100" err="1">
                <a:solidFill>
                  <a:schemeClr val="tx1"/>
                </a:solidFill>
                <a:effectLst/>
                <a:latin typeface="Arial" panose="020B0604020202020204" pitchFamily="34" charset="0"/>
                <a:ea typeface="Aptos" panose="020B0004020202020204" pitchFamily="34" charset="0"/>
                <a:cs typeface="Arial" panose="020B0604020202020204" pitchFamily="34" charset="0"/>
              </a:rPr>
              <a:t>FeNO</a:t>
            </a:r>
            <a:r>
              <a:rPr lang="en-GB" sz="3200" b="0" kern="100">
                <a:solidFill>
                  <a:schemeClr val="tx1"/>
                </a:solidFill>
                <a:effectLst/>
                <a:latin typeface="Arial" panose="020B0604020202020204" pitchFamily="34" charset="0"/>
                <a:ea typeface="Aptos" panose="020B0004020202020204" pitchFamily="34" charset="0"/>
                <a:cs typeface="Arial" panose="020B0604020202020204" pitchFamily="34" charset="0"/>
              </a:rPr>
              <a:t> monitoring should be undertaken at their regular review, and </a:t>
            </a:r>
            <a:r>
              <a:rPr lang="en-GB" sz="3200" b="0">
                <a:solidFill>
                  <a:schemeClr val="tx1"/>
                </a:solidFill>
                <a:effectLst/>
                <a:latin typeface="Arial" panose="020B0604020202020204" pitchFamily="34" charset="0"/>
                <a:ea typeface="Aptos" panose="020B0004020202020204" pitchFamily="34" charset="0"/>
                <a:cs typeface="Arial" panose="020B0604020202020204" pitchFamily="34" charset="0"/>
              </a:rPr>
              <a:t>before and after changing their asthma therapy</a:t>
            </a:r>
            <a:endParaRPr lang="en-GB" sz="3200" b="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p:txBody>
      </p:sp>
      <p:sp>
        <p:nvSpPr>
          <p:cNvPr id="4" name="Date Placeholder 3">
            <a:extLst>
              <a:ext uri="{FF2B5EF4-FFF2-40B4-BE49-F238E27FC236}">
                <a16:creationId xmlns:a16="http://schemas.microsoft.com/office/drawing/2014/main" id="{5931B90D-8EEA-1143-4A5F-6F7C4F50D605}"/>
              </a:ext>
            </a:extLst>
          </p:cNvPr>
          <p:cNvSpPr>
            <a:spLocks noGrp="1"/>
          </p:cNvSpPr>
          <p:nvPr>
            <p:ph type="dt" sz="half" idx="12"/>
          </p:nvPr>
        </p:nvSpPr>
        <p:spPr/>
        <p:txBody>
          <a:bodyPr/>
          <a:lstStyle/>
          <a:p>
            <a:endParaRPr lang="en-US"/>
          </a:p>
        </p:txBody>
      </p:sp>
      <p:sp>
        <p:nvSpPr>
          <p:cNvPr id="5" name="Footer Placeholder 4">
            <a:extLst>
              <a:ext uri="{FF2B5EF4-FFF2-40B4-BE49-F238E27FC236}">
                <a16:creationId xmlns:a16="http://schemas.microsoft.com/office/drawing/2014/main" id="{F4ABB7B2-A1C1-6754-73AC-3AEE2412099E}"/>
              </a:ext>
            </a:extLst>
          </p:cNvPr>
          <p:cNvSpPr>
            <a:spLocks noGrp="1"/>
          </p:cNvSpPr>
          <p:nvPr>
            <p:ph type="ftr" sz="quarter" idx="13"/>
          </p:nvPr>
        </p:nvSpPr>
        <p:spPr/>
        <p:txBody>
          <a:bodyPr/>
          <a:lstStyle/>
          <a:p>
            <a:endParaRPr lang="en-US"/>
          </a:p>
        </p:txBody>
      </p:sp>
      <p:sp>
        <p:nvSpPr>
          <p:cNvPr id="6" name="Title 5">
            <a:extLst>
              <a:ext uri="{FF2B5EF4-FFF2-40B4-BE49-F238E27FC236}">
                <a16:creationId xmlns:a16="http://schemas.microsoft.com/office/drawing/2014/main" id="{B1490007-315B-3D11-003E-7D5AF3722151}"/>
              </a:ext>
            </a:extLst>
          </p:cNvPr>
          <p:cNvSpPr>
            <a:spLocks noGrp="1"/>
          </p:cNvSpPr>
          <p:nvPr>
            <p:ph type="title"/>
          </p:nvPr>
        </p:nvSpPr>
        <p:spPr/>
        <p:txBody>
          <a:bodyPr/>
          <a:lstStyle/>
          <a:p>
            <a:pPr algn="ctr"/>
            <a:r>
              <a:rPr lang="en-GB"/>
              <a:t>Monitoring asthma control</a:t>
            </a:r>
          </a:p>
        </p:txBody>
      </p:sp>
      <p:pic>
        <p:nvPicPr>
          <p:cNvPr id="3" name="Picture 2">
            <a:extLst>
              <a:ext uri="{FF2B5EF4-FFF2-40B4-BE49-F238E27FC236}">
                <a16:creationId xmlns:a16="http://schemas.microsoft.com/office/drawing/2014/main" id="{633F218C-EDC8-7398-FB66-5FB56399B73B}"/>
              </a:ext>
            </a:extLst>
          </p:cNvPr>
          <p:cNvPicPr>
            <a:picLocks noChangeAspect="1"/>
          </p:cNvPicPr>
          <p:nvPr/>
        </p:nvPicPr>
        <p:blipFill>
          <a:blip r:embed="rId2"/>
          <a:stretch>
            <a:fillRect/>
          </a:stretch>
        </p:blipFill>
        <p:spPr>
          <a:xfrm>
            <a:off x="6248400" y="6324568"/>
            <a:ext cx="5553850" cy="457264"/>
          </a:xfrm>
          <a:prstGeom prst="rect">
            <a:avLst/>
          </a:prstGeom>
        </p:spPr>
      </p:pic>
    </p:spTree>
    <p:extLst>
      <p:ext uri="{BB962C8B-B14F-4D97-AF65-F5344CB8AC3E}">
        <p14:creationId xmlns:p14="http://schemas.microsoft.com/office/powerpoint/2010/main" val="5640746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C0BB35-06BB-781A-92DF-1D5E2559E254}"/>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D977D3FD-3105-8E98-9E42-47E2C409E779}"/>
              </a:ext>
            </a:extLst>
          </p:cNvPr>
          <p:cNvSpPr>
            <a:spLocks noGrp="1"/>
          </p:cNvSpPr>
          <p:nvPr>
            <p:ph type="body" sz="quarter" idx="10"/>
          </p:nvPr>
        </p:nvSpPr>
        <p:spPr>
          <a:xfrm>
            <a:off x="1143000" y="1752600"/>
            <a:ext cx="9906000" cy="4114800"/>
          </a:xfrm>
        </p:spPr>
        <p:txBody>
          <a:bodyPr>
            <a:norm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2000" b="0">
                <a:solidFill>
                  <a:prstClr val="black"/>
                </a:solidFill>
                <a:latin typeface="Arial" panose="020B0604020202020204" pitchFamily="34" charset="0"/>
                <a:cs typeface="Arial" panose="020B0604020202020204" pitchFamily="34" charset="0"/>
              </a:rPr>
              <a:t>Possible r</a:t>
            </a:r>
            <a:r>
              <a:rPr kumimoji="0" lang="en-GB" sz="2000" b="0" i="0" u="none" strike="noStrike" kern="1200" cap="none" spc="0" normalizeH="0" baseline="0" noProof="0" err="1">
                <a:ln>
                  <a:noFill/>
                </a:ln>
                <a:solidFill>
                  <a:prstClr val="black"/>
                </a:solidFill>
                <a:effectLst/>
                <a:uLnTx/>
                <a:uFillTx/>
                <a:latin typeface="Arial" panose="020B0604020202020204" pitchFamily="34" charset="0"/>
                <a:cs typeface="Arial" panose="020B0604020202020204" pitchFamily="34" charset="0"/>
              </a:rPr>
              <a:t>easons</a:t>
            </a:r>
            <a:r>
              <a:rPr kumimoji="0" lang="en-GB" sz="20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 for uncontrolled asthma to consider before commencing/changing </a:t>
            </a:r>
            <a:r>
              <a:rPr kumimoji="0" lang="en-GB" sz="2000" b="0" i="0" u="none" strike="noStrike" kern="1200" cap="none" spc="0" normalizeH="0" baseline="0" noProof="0" err="1">
                <a:ln>
                  <a:noFill/>
                </a:ln>
                <a:solidFill>
                  <a:prstClr val="black"/>
                </a:solidFill>
                <a:effectLst/>
                <a:uLnTx/>
                <a:uFillTx/>
                <a:latin typeface="Arial" panose="020B0604020202020204" pitchFamily="34" charset="0"/>
                <a:cs typeface="Arial" panose="020B0604020202020204" pitchFamily="34" charset="0"/>
              </a:rPr>
              <a:t>treatm</a:t>
            </a:r>
            <a:r>
              <a:rPr lang="en-GB" sz="2000" b="0" err="1">
                <a:solidFill>
                  <a:prstClr val="black"/>
                </a:solidFill>
                <a:latin typeface="Arial" panose="020B0604020202020204" pitchFamily="34" charset="0"/>
                <a:cs typeface="Arial" panose="020B0604020202020204" pitchFamily="34" charset="0"/>
              </a:rPr>
              <a:t>ent</a:t>
            </a:r>
            <a:r>
              <a:rPr lang="en-GB" sz="2000" b="0">
                <a:solidFill>
                  <a:prstClr val="black"/>
                </a:solidFill>
                <a:latin typeface="Arial" panose="020B0604020202020204" pitchFamily="34" charset="0"/>
                <a:cs typeface="Arial" panose="020B0604020202020204" pitchFamily="34" charset="0"/>
              </a:rPr>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GB" sz="2000">
                <a:solidFill>
                  <a:prstClr val="black"/>
                </a:solidFill>
                <a:latin typeface="Arial" panose="020B0604020202020204" pitchFamily="34" charset="0"/>
                <a:cs typeface="Arial" panose="020B0604020202020204" pitchFamily="34" charset="0"/>
              </a:rPr>
              <a:t>A</a:t>
            </a:r>
            <a:r>
              <a:rPr kumimoji="0" lang="en-GB" sz="2000" i="0" u="none" strike="noStrike" kern="1200" cap="none" spc="0" normalizeH="0" baseline="0" noProof="0" err="1">
                <a:ln>
                  <a:noFill/>
                </a:ln>
                <a:solidFill>
                  <a:prstClr val="black"/>
                </a:solidFill>
                <a:effectLst/>
                <a:uLnTx/>
                <a:uFillTx/>
                <a:latin typeface="Arial" panose="020B0604020202020204" pitchFamily="34" charset="0"/>
                <a:cs typeface="Arial" panose="020B0604020202020204" pitchFamily="34" charset="0"/>
              </a:rPr>
              <a:t>lternative</a:t>
            </a:r>
            <a:r>
              <a:rPr kumimoji="0" lang="en-GB" sz="200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 or additional </a:t>
            </a:r>
            <a:r>
              <a:rPr kumimoji="0" lang="en-GB" sz="2000"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diagnoses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GB" sz="20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Poor </a:t>
            </a:r>
            <a:r>
              <a:rPr kumimoji="0" lang="en-GB" sz="2000"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adherence</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GB" sz="20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Suboptimal inhaler </a:t>
            </a:r>
            <a:r>
              <a:rPr kumimoji="0" lang="en-GB" sz="2000"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technique</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GB" sz="2000"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Smoking </a:t>
            </a:r>
            <a:r>
              <a:rPr kumimoji="0" lang="en-GB" sz="200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(active and passive) and vaping</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GB" sz="2000" b="1">
                <a:solidFill>
                  <a:prstClr val="black"/>
                </a:solidFill>
                <a:latin typeface="Arial" panose="020B0604020202020204" pitchFamily="34" charset="0"/>
                <a:cs typeface="Arial" panose="020B0604020202020204" pitchFamily="34" charset="0"/>
              </a:rPr>
              <a:t>Occupational </a:t>
            </a:r>
            <a:r>
              <a:rPr lang="en-GB" sz="2000">
                <a:solidFill>
                  <a:prstClr val="black"/>
                </a:solidFill>
                <a:latin typeface="Arial" panose="020B0604020202020204" pitchFamily="34" charset="0"/>
                <a:cs typeface="Arial" panose="020B0604020202020204" pitchFamily="34" charset="0"/>
              </a:rPr>
              <a:t>exposures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GB" sz="2000"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Psycho</a:t>
            </a:r>
            <a:r>
              <a:rPr lang="en-GB" sz="2000" b="1">
                <a:solidFill>
                  <a:prstClr val="black"/>
                </a:solidFill>
                <a:latin typeface="Arial" panose="020B0604020202020204" pitchFamily="34" charset="0"/>
                <a:cs typeface="Arial" panose="020B0604020202020204" pitchFamily="34" charset="0"/>
              </a:rPr>
              <a:t>social </a:t>
            </a:r>
            <a:r>
              <a:rPr lang="en-GB" sz="2000">
                <a:solidFill>
                  <a:prstClr val="black"/>
                </a:solidFill>
                <a:latin typeface="Arial" panose="020B0604020202020204" pitchFamily="34" charset="0"/>
                <a:cs typeface="Arial" panose="020B0604020202020204" pitchFamily="34" charset="0"/>
              </a:rPr>
              <a:t>factors (anxiety, depression, relationships)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GB" sz="2000"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Seasonal </a:t>
            </a:r>
            <a:r>
              <a:rPr kumimoji="0" lang="en-GB" sz="200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factors</a:t>
            </a:r>
            <a:r>
              <a:rPr kumimoji="0" lang="en-GB" sz="20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 </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GB" sz="2000"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Environmental</a:t>
            </a:r>
            <a:r>
              <a:rPr kumimoji="0" lang="en-GB" sz="20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 factors</a:t>
            </a:r>
          </a:p>
        </p:txBody>
      </p:sp>
      <p:sp>
        <p:nvSpPr>
          <p:cNvPr id="4" name="Date Placeholder 3">
            <a:extLst>
              <a:ext uri="{FF2B5EF4-FFF2-40B4-BE49-F238E27FC236}">
                <a16:creationId xmlns:a16="http://schemas.microsoft.com/office/drawing/2014/main" id="{DEBCB2CB-6D88-F74D-60F1-D4F76420414F}"/>
              </a:ext>
            </a:extLst>
          </p:cNvPr>
          <p:cNvSpPr>
            <a:spLocks noGrp="1"/>
          </p:cNvSpPr>
          <p:nvPr>
            <p:ph type="dt" sz="half" idx="12"/>
          </p:nvPr>
        </p:nvSpPr>
        <p:spPr/>
        <p:txBody>
          <a:bodyPr/>
          <a:lstStyle/>
          <a:p>
            <a:endParaRPr lang="en-US"/>
          </a:p>
        </p:txBody>
      </p:sp>
      <p:sp>
        <p:nvSpPr>
          <p:cNvPr id="5" name="Footer Placeholder 4">
            <a:extLst>
              <a:ext uri="{FF2B5EF4-FFF2-40B4-BE49-F238E27FC236}">
                <a16:creationId xmlns:a16="http://schemas.microsoft.com/office/drawing/2014/main" id="{CC7BAFD3-3BF9-E680-8363-A5E8FD600CEB}"/>
              </a:ext>
            </a:extLst>
          </p:cNvPr>
          <p:cNvSpPr>
            <a:spLocks noGrp="1"/>
          </p:cNvSpPr>
          <p:nvPr>
            <p:ph type="ftr" sz="quarter" idx="13"/>
          </p:nvPr>
        </p:nvSpPr>
        <p:spPr/>
        <p:txBody>
          <a:bodyPr/>
          <a:lstStyle/>
          <a:p>
            <a:endParaRPr lang="en-US"/>
          </a:p>
        </p:txBody>
      </p:sp>
      <p:sp>
        <p:nvSpPr>
          <p:cNvPr id="6" name="Title 5">
            <a:extLst>
              <a:ext uri="{FF2B5EF4-FFF2-40B4-BE49-F238E27FC236}">
                <a16:creationId xmlns:a16="http://schemas.microsoft.com/office/drawing/2014/main" id="{8E88E8B2-8215-93CF-6DE1-25073174E0EA}"/>
              </a:ext>
            </a:extLst>
          </p:cNvPr>
          <p:cNvSpPr>
            <a:spLocks noGrp="1"/>
          </p:cNvSpPr>
          <p:nvPr>
            <p:ph type="title"/>
          </p:nvPr>
        </p:nvSpPr>
        <p:spPr/>
        <p:txBody>
          <a:bodyPr/>
          <a:lstStyle/>
          <a:p>
            <a:pPr algn="ctr"/>
            <a:r>
              <a:rPr lang="en-GB"/>
              <a:t>Uncontrolled asthma</a:t>
            </a:r>
          </a:p>
        </p:txBody>
      </p:sp>
      <p:pic>
        <p:nvPicPr>
          <p:cNvPr id="3" name="Picture 2">
            <a:extLst>
              <a:ext uri="{FF2B5EF4-FFF2-40B4-BE49-F238E27FC236}">
                <a16:creationId xmlns:a16="http://schemas.microsoft.com/office/drawing/2014/main" id="{1B86949C-225E-4BCF-60A2-098B05307F52}"/>
              </a:ext>
            </a:extLst>
          </p:cNvPr>
          <p:cNvPicPr>
            <a:picLocks noChangeAspect="1"/>
          </p:cNvPicPr>
          <p:nvPr/>
        </p:nvPicPr>
        <p:blipFill>
          <a:blip r:embed="rId2"/>
          <a:stretch>
            <a:fillRect/>
          </a:stretch>
        </p:blipFill>
        <p:spPr>
          <a:xfrm>
            <a:off x="6557531" y="6324580"/>
            <a:ext cx="5553937" cy="457240"/>
          </a:xfrm>
          <a:prstGeom prst="rect">
            <a:avLst/>
          </a:prstGeom>
        </p:spPr>
      </p:pic>
    </p:spTree>
    <p:extLst>
      <p:ext uri="{BB962C8B-B14F-4D97-AF65-F5344CB8AC3E}">
        <p14:creationId xmlns:p14="http://schemas.microsoft.com/office/powerpoint/2010/main" val="17102672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6B572-1B3F-7968-5FF3-029EF434AE96}"/>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9AC92780-C48B-9728-02A9-21CF09223869}"/>
              </a:ext>
            </a:extLst>
          </p:cNvPr>
          <p:cNvSpPr>
            <a:spLocks noGrp="1"/>
          </p:cNvSpPr>
          <p:nvPr>
            <p:ph type="body" sz="quarter" idx="10"/>
          </p:nvPr>
        </p:nvSpPr>
        <p:spPr>
          <a:xfrm>
            <a:off x="685800" y="1752600"/>
            <a:ext cx="10972800" cy="4114800"/>
          </a:xfrm>
        </p:spPr>
        <p:txBody>
          <a:bodyPr vert="horz" lIns="91440" tIns="45720" rIns="91440" bIns="45720" rtlCol="0" anchor="t">
            <a:normAutofit/>
          </a:bodyPr>
          <a:lstStyle/>
          <a:p>
            <a:pPr lvl="1">
              <a:buFont typeface="Arial" panose="020B0604020202020204" pitchFamily="34" charset="0"/>
              <a:buChar char="•"/>
            </a:pPr>
            <a:r>
              <a:rPr lang="en-GB" sz="2000">
                <a:solidFill>
                  <a:schemeClr val="tx1"/>
                </a:solidFill>
              </a:rPr>
              <a:t>No new adolescents/adults (&gt;12yrs) should be given salbutamol</a:t>
            </a:r>
          </a:p>
          <a:p>
            <a:pPr lvl="1">
              <a:buFont typeface="Arial" panose="020B0604020202020204" pitchFamily="34" charset="0"/>
              <a:buChar char="•"/>
            </a:pPr>
            <a:r>
              <a:rPr lang="en-GB" sz="2000">
                <a:solidFill>
                  <a:schemeClr val="tx1"/>
                </a:solidFill>
              </a:rPr>
              <a:t>Anyone presenting uncontrolled / exacerbating on old pathway: change to MART (Maintenance and Reliever Therapy)</a:t>
            </a:r>
          </a:p>
          <a:p>
            <a:pPr lvl="1">
              <a:buFont typeface="Arial" panose="020B0604020202020204" pitchFamily="34" charset="0"/>
              <a:buChar char="•"/>
            </a:pPr>
            <a:r>
              <a:rPr lang="en-GB" sz="2000">
                <a:solidFill>
                  <a:schemeClr val="tx1"/>
                </a:solidFill>
              </a:rPr>
              <a:t>If failing: adherence, diagnosis, refer quickly to asthma specialist</a:t>
            </a:r>
          </a:p>
          <a:p>
            <a:pPr marL="457200" lvl="1" indent="0">
              <a:buNone/>
            </a:pPr>
            <a:endParaRPr lang="en-GB" sz="2000" i="0" u="none" strike="noStrike" baseline="0">
              <a:solidFill>
                <a:schemeClr val="tx1"/>
              </a:solidFill>
              <a:latin typeface="Arial" panose="020B0604020202020204" pitchFamily="34" charset="0"/>
            </a:endParaRPr>
          </a:p>
          <a:p>
            <a:pPr marL="457200" lvl="1" indent="0">
              <a:buNone/>
            </a:pPr>
            <a:endParaRPr lang="en-GB" sz="2000" i="0" u="none" strike="noStrike" baseline="0">
              <a:solidFill>
                <a:schemeClr val="tx1"/>
              </a:solidFill>
              <a:latin typeface="Arial" panose="020B0604020202020204" pitchFamily="34" charset="0"/>
            </a:endParaRPr>
          </a:p>
          <a:p>
            <a:pPr marL="457200" lvl="1" indent="0">
              <a:buNone/>
            </a:pPr>
            <a:r>
              <a:rPr lang="en-GB" sz="2000">
                <a:solidFill>
                  <a:schemeClr val="tx1"/>
                </a:solidFill>
              </a:rPr>
              <a:t>  </a:t>
            </a:r>
            <a:r>
              <a:rPr lang="en-GB" sz="2000" b="1" i="0" u="none" strike="noStrike" baseline="0">
                <a:solidFill>
                  <a:schemeClr val="tx1"/>
                </a:solidFill>
              </a:rPr>
              <a:t>Asthma speci</a:t>
            </a:r>
            <a:r>
              <a:rPr lang="en-GB" sz="2000" b="1">
                <a:solidFill>
                  <a:schemeClr val="tx1"/>
                </a:solidFill>
              </a:rPr>
              <a:t>alist is </a:t>
            </a:r>
            <a:r>
              <a:rPr lang="en-GB" sz="2000" b="1" i="0" u="none" strike="noStrike" baseline="0">
                <a:solidFill>
                  <a:schemeClr val="tx1"/>
                </a:solidFill>
              </a:rPr>
              <a:t>a healthcare professional with</a:t>
            </a:r>
            <a:r>
              <a:rPr lang="en-GB" sz="2000" i="0" u="none" strike="noStrike" baseline="0">
                <a:solidFill>
                  <a:schemeClr val="tx1"/>
                </a:solidFill>
              </a:rPr>
              <a:t>:</a:t>
            </a:r>
          </a:p>
          <a:p>
            <a:pPr marL="457200" lvl="1" indent="0">
              <a:buNone/>
            </a:pPr>
            <a:r>
              <a:rPr lang="en-GB" sz="2000">
                <a:solidFill>
                  <a:schemeClr val="tx1"/>
                </a:solidFill>
              </a:rPr>
              <a:t>                  - </a:t>
            </a:r>
            <a:r>
              <a:rPr lang="en-GB" sz="2000" i="0" u="none" strike="noStrike" baseline="0">
                <a:solidFill>
                  <a:schemeClr val="tx1"/>
                </a:solidFill>
              </a:rPr>
              <a:t>higher training in respiratory medicine</a:t>
            </a:r>
          </a:p>
          <a:p>
            <a:pPr marL="457200" lvl="1" indent="0">
              <a:buNone/>
            </a:pPr>
            <a:r>
              <a:rPr lang="en-GB" sz="2000">
                <a:solidFill>
                  <a:schemeClr val="tx1"/>
                </a:solidFill>
              </a:rPr>
              <a:t>                  - </a:t>
            </a:r>
            <a:r>
              <a:rPr lang="en-GB" sz="2000" i="0" u="none" strike="noStrike" baseline="0">
                <a:solidFill>
                  <a:schemeClr val="tx1"/>
                </a:solidFill>
              </a:rPr>
              <a:t>proficiency in the management of asthma</a:t>
            </a:r>
          </a:p>
          <a:p>
            <a:pPr marL="457200" lvl="1" indent="0">
              <a:buNone/>
            </a:pPr>
            <a:r>
              <a:rPr lang="en-GB" sz="2000">
                <a:solidFill>
                  <a:schemeClr val="tx1"/>
                </a:solidFill>
              </a:rPr>
              <a:t>                  - </a:t>
            </a:r>
            <a:r>
              <a:rPr lang="en-GB" sz="2000" i="0" u="none" strike="noStrike" baseline="0">
                <a:solidFill>
                  <a:schemeClr val="tx1"/>
                </a:solidFill>
              </a:rPr>
              <a:t>access to resources to deliver pathways described</a:t>
            </a:r>
            <a:endParaRPr lang="en-GB" sz="2000">
              <a:solidFill>
                <a:schemeClr val="tx1"/>
              </a:solidFill>
            </a:endParaRPr>
          </a:p>
          <a:p>
            <a:pPr marL="0" indent="0">
              <a:buNone/>
            </a:pPr>
            <a:endParaRPr lang="en-GB"/>
          </a:p>
          <a:p>
            <a:pPr marL="0" indent="0">
              <a:buNone/>
            </a:pPr>
            <a:endParaRPr lang="en-GB"/>
          </a:p>
          <a:p>
            <a:pPr marL="0" indent="0">
              <a:buNone/>
            </a:pPr>
            <a:endParaRPr lang="en-GB"/>
          </a:p>
        </p:txBody>
      </p:sp>
      <p:sp>
        <p:nvSpPr>
          <p:cNvPr id="4" name="Date Placeholder 3">
            <a:extLst>
              <a:ext uri="{FF2B5EF4-FFF2-40B4-BE49-F238E27FC236}">
                <a16:creationId xmlns:a16="http://schemas.microsoft.com/office/drawing/2014/main" id="{29E95423-DC18-2F43-2BE5-8942EAF234CA}"/>
              </a:ext>
            </a:extLst>
          </p:cNvPr>
          <p:cNvSpPr>
            <a:spLocks noGrp="1"/>
          </p:cNvSpPr>
          <p:nvPr>
            <p:ph type="dt" sz="half" idx="12"/>
          </p:nvPr>
        </p:nvSpPr>
        <p:spPr/>
        <p:txBody>
          <a:bodyPr/>
          <a:lstStyle/>
          <a:p>
            <a:endParaRPr lang="en-US"/>
          </a:p>
        </p:txBody>
      </p:sp>
      <p:sp>
        <p:nvSpPr>
          <p:cNvPr id="5" name="Footer Placeholder 4">
            <a:extLst>
              <a:ext uri="{FF2B5EF4-FFF2-40B4-BE49-F238E27FC236}">
                <a16:creationId xmlns:a16="http://schemas.microsoft.com/office/drawing/2014/main" id="{D714DEF4-1AFF-ECB3-D7B8-117EF6145508}"/>
              </a:ext>
            </a:extLst>
          </p:cNvPr>
          <p:cNvSpPr>
            <a:spLocks noGrp="1"/>
          </p:cNvSpPr>
          <p:nvPr>
            <p:ph type="ftr" sz="quarter" idx="13"/>
          </p:nvPr>
        </p:nvSpPr>
        <p:spPr/>
        <p:txBody>
          <a:bodyPr/>
          <a:lstStyle/>
          <a:p>
            <a:endParaRPr lang="en-US"/>
          </a:p>
        </p:txBody>
      </p:sp>
      <p:sp>
        <p:nvSpPr>
          <p:cNvPr id="6" name="Title 5">
            <a:extLst>
              <a:ext uri="{FF2B5EF4-FFF2-40B4-BE49-F238E27FC236}">
                <a16:creationId xmlns:a16="http://schemas.microsoft.com/office/drawing/2014/main" id="{F614563A-FCAA-26A2-3A56-9BEEF9A8FD65}"/>
              </a:ext>
            </a:extLst>
          </p:cNvPr>
          <p:cNvSpPr>
            <a:spLocks noGrp="1"/>
          </p:cNvSpPr>
          <p:nvPr>
            <p:ph type="title"/>
          </p:nvPr>
        </p:nvSpPr>
        <p:spPr/>
        <p:txBody>
          <a:bodyPr/>
          <a:lstStyle/>
          <a:p>
            <a:pPr algn="ctr"/>
            <a:r>
              <a:rPr lang="en-US"/>
              <a:t>Treatment of chronic asthma (12&gt; years) </a:t>
            </a:r>
            <a:endParaRPr lang="en-GB"/>
          </a:p>
        </p:txBody>
      </p:sp>
      <p:pic>
        <p:nvPicPr>
          <p:cNvPr id="3" name="Picture 2">
            <a:extLst>
              <a:ext uri="{FF2B5EF4-FFF2-40B4-BE49-F238E27FC236}">
                <a16:creationId xmlns:a16="http://schemas.microsoft.com/office/drawing/2014/main" id="{8E9F7E80-2828-C6B6-D861-E4C3C45E2E14}"/>
              </a:ext>
            </a:extLst>
          </p:cNvPr>
          <p:cNvPicPr>
            <a:picLocks noChangeAspect="1"/>
          </p:cNvPicPr>
          <p:nvPr/>
        </p:nvPicPr>
        <p:blipFill>
          <a:blip r:embed="rId2"/>
          <a:stretch>
            <a:fillRect/>
          </a:stretch>
        </p:blipFill>
        <p:spPr>
          <a:xfrm>
            <a:off x="6407080" y="6324568"/>
            <a:ext cx="5553850" cy="457264"/>
          </a:xfrm>
          <a:prstGeom prst="rect">
            <a:avLst/>
          </a:prstGeom>
        </p:spPr>
      </p:pic>
    </p:spTree>
    <p:extLst>
      <p:ext uri="{BB962C8B-B14F-4D97-AF65-F5344CB8AC3E}">
        <p14:creationId xmlns:p14="http://schemas.microsoft.com/office/powerpoint/2010/main" val="23025672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529AA4-97DD-751C-4BA7-886AE1154FF6}"/>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EFD11B7E-DF3C-F400-1D78-B0756A4E6285}"/>
              </a:ext>
            </a:extLst>
          </p:cNvPr>
          <p:cNvSpPr>
            <a:spLocks noGrp="1"/>
          </p:cNvSpPr>
          <p:nvPr>
            <p:ph type="body" sz="quarter" idx="10"/>
          </p:nvPr>
        </p:nvSpPr>
        <p:spPr>
          <a:xfrm>
            <a:off x="914400" y="1524000"/>
            <a:ext cx="10363200" cy="4114800"/>
          </a:xfrm>
        </p:spPr>
        <p:txBody>
          <a:bodyPr>
            <a:normAutofit/>
          </a:bodyPr>
          <a:lstStyle/>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p:txBody>
      </p:sp>
      <p:sp>
        <p:nvSpPr>
          <p:cNvPr id="4" name="Date Placeholder 3">
            <a:extLst>
              <a:ext uri="{FF2B5EF4-FFF2-40B4-BE49-F238E27FC236}">
                <a16:creationId xmlns:a16="http://schemas.microsoft.com/office/drawing/2014/main" id="{590870A4-4717-23FE-2B62-D5793C2807BA}"/>
              </a:ext>
            </a:extLst>
          </p:cNvPr>
          <p:cNvSpPr>
            <a:spLocks noGrp="1"/>
          </p:cNvSpPr>
          <p:nvPr>
            <p:ph type="dt" sz="half" idx="12"/>
          </p:nvPr>
        </p:nvSpPr>
        <p:spPr/>
        <p:txBody>
          <a:bodyPr/>
          <a:lstStyle/>
          <a:p>
            <a:endParaRPr lang="en-US"/>
          </a:p>
        </p:txBody>
      </p:sp>
      <p:sp>
        <p:nvSpPr>
          <p:cNvPr id="5" name="Footer Placeholder 4">
            <a:extLst>
              <a:ext uri="{FF2B5EF4-FFF2-40B4-BE49-F238E27FC236}">
                <a16:creationId xmlns:a16="http://schemas.microsoft.com/office/drawing/2014/main" id="{14D404F8-5C5C-3AAA-085B-4087EEF941E5}"/>
              </a:ext>
            </a:extLst>
          </p:cNvPr>
          <p:cNvSpPr>
            <a:spLocks noGrp="1"/>
          </p:cNvSpPr>
          <p:nvPr>
            <p:ph type="ftr" sz="quarter" idx="13"/>
          </p:nvPr>
        </p:nvSpPr>
        <p:spPr/>
        <p:txBody>
          <a:bodyPr/>
          <a:lstStyle/>
          <a:p>
            <a:endParaRPr lang="en-US"/>
          </a:p>
        </p:txBody>
      </p:sp>
      <p:sp>
        <p:nvSpPr>
          <p:cNvPr id="6" name="Title 5">
            <a:extLst>
              <a:ext uri="{FF2B5EF4-FFF2-40B4-BE49-F238E27FC236}">
                <a16:creationId xmlns:a16="http://schemas.microsoft.com/office/drawing/2014/main" id="{B7DD17F2-EC03-8451-FCAC-699E052C5820}"/>
              </a:ext>
            </a:extLst>
          </p:cNvPr>
          <p:cNvSpPr>
            <a:spLocks noGrp="1"/>
          </p:cNvSpPr>
          <p:nvPr>
            <p:ph type="title"/>
          </p:nvPr>
        </p:nvSpPr>
        <p:spPr>
          <a:xfrm>
            <a:off x="1219200" y="304800"/>
            <a:ext cx="10439400" cy="634833"/>
          </a:xfrm>
        </p:spPr>
        <p:txBody>
          <a:bodyPr/>
          <a:lstStyle/>
          <a:p>
            <a:pPr algn="ctr"/>
            <a:r>
              <a:rPr lang="en-US"/>
              <a:t>Treatment pathway (12&gt; years) </a:t>
            </a:r>
            <a:endParaRPr lang="en-GB"/>
          </a:p>
        </p:txBody>
      </p:sp>
      <p:pic>
        <p:nvPicPr>
          <p:cNvPr id="33" name="Picture 32">
            <a:extLst>
              <a:ext uri="{FF2B5EF4-FFF2-40B4-BE49-F238E27FC236}">
                <a16:creationId xmlns:a16="http://schemas.microsoft.com/office/drawing/2014/main" id="{D781472F-4C69-EDB1-7F50-BB2058BD86DA}"/>
              </a:ext>
            </a:extLst>
          </p:cNvPr>
          <p:cNvPicPr>
            <a:picLocks noChangeAspect="1"/>
          </p:cNvPicPr>
          <p:nvPr/>
        </p:nvPicPr>
        <p:blipFill>
          <a:blip r:embed="rId2"/>
          <a:stretch>
            <a:fillRect/>
          </a:stretch>
        </p:blipFill>
        <p:spPr>
          <a:xfrm>
            <a:off x="1981200" y="939633"/>
            <a:ext cx="8458200" cy="5308703"/>
          </a:xfrm>
          <a:prstGeom prst="rect">
            <a:avLst/>
          </a:prstGeom>
        </p:spPr>
      </p:pic>
      <p:pic>
        <p:nvPicPr>
          <p:cNvPr id="34" name="Picture 33">
            <a:extLst>
              <a:ext uri="{FF2B5EF4-FFF2-40B4-BE49-F238E27FC236}">
                <a16:creationId xmlns:a16="http://schemas.microsoft.com/office/drawing/2014/main" id="{36CEDA01-ACDE-DDBD-0EC5-1882B4DC3E8C}"/>
              </a:ext>
            </a:extLst>
          </p:cNvPr>
          <p:cNvPicPr>
            <a:picLocks noChangeAspect="1"/>
          </p:cNvPicPr>
          <p:nvPr/>
        </p:nvPicPr>
        <p:blipFill>
          <a:blip r:embed="rId3"/>
          <a:stretch>
            <a:fillRect/>
          </a:stretch>
        </p:blipFill>
        <p:spPr>
          <a:xfrm>
            <a:off x="6557575" y="6354551"/>
            <a:ext cx="5553850" cy="457264"/>
          </a:xfrm>
          <a:prstGeom prst="rect">
            <a:avLst/>
          </a:prstGeom>
        </p:spPr>
      </p:pic>
    </p:spTree>
    <p:extLst>
      <p:ext uri="{BB962C8B-B14F-4D97-AF65-F5344CB8AC3E}">
        <p14:creationId xmlns:p14="http://schemas.microsoft.com/office/powerpoint/2010/main" val="16277368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448DFB-1F38-0B85-1517-32C20BCDFC5F}"/>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1DBF0CE5-B9C9-D27B-C589-FC04BDB71BBE}"/>
              </a:ext>
            </a:extLst>
          </p:cNvPr>
          <p:cNvSpPr>
            <a:spLocks noGrp="1"/>
          </p:cNvSpPr>
          <p:nvPr>
            <p:ph type="body" sz="quarter" idx="10"/>
          </p:nvPr>
        </p:nvSpPr>
        <p:spPr>
          <a:xfrm>
            <a:off x="762000" y="1104852"/>
            <a:ext cx="10668000" cy="5181599"/>
          </a:xfrm>
        </p:spPr>
        <p:txBody>
          <a:bodyPr>
            <a:noAutofit/>
          </a:bodyPr>
          <a:lstStyle/>
          <a:p>
            <a:pPr lvl="1">
              <a:buFont typeface="Arial" panose="020B0604020202020204" pitchFamily="34" charset="0"/>
              <a:buChar char="•"/>
            </a:pPr>
            <a:r>
              <a:rPr lang="en-GB" sz="2000">
                <a:solidFill>
                  <a:schemeClr val="tx1"/>
                </a:solidFill>
                <a:latin typeface="Arial" panose="020B0604020202020204" pitchFamily="34" charset="0"/>
                <a:ea typeface="Aptos" panose="020B0004020202020204" pitchFamily="34" charset="0"/>
                <a:cs typeface="Arial" panose="020B0604020202020204" pitchFamily="34" charset="0"/>
              </a:rPr>
              <a:t>Initial treatment of newly diagnosed </a:t>
            </a:r>
            <a:r>
              <a:rPr lang="en-GB" sz="2000">
                <a:solidFill>
                  <a:schemeClr val="tx1"/>
                </a:solidFill>
                <a:effectLst/>
                <a:latin typeface="Arial" panose="020B0604020202020204" pitchFamily="34" charset="0"/>
                <a:ea typeface="Aptos" panose="020B0004020202020204" pitchFamily="34" charset="0"/>
                <a:cs typeface="Arial" panose="020B0604020202020204" pitchFamily="34" charset="0"/>
              </a:rPr>
              <a:t>5 to 11 year-olds: </a:t>
            </a:r>
            <a:r>
              <a:rPr lang="en-GB" sz="2000">
                <a:solidFill>
                  <a:schemeClr val="tx1"/>
                </a:solidFill>
                <a:latin typeface="Arial" panose="020B0604020202020204" pitchFamily="34" charset="0"/>
                <a:ea typeface="Aptos" panose="020B0004020202020204" pitchFamily="34" charset="0"/>
                <a:cs typeface="Arial" panose="020B0604020202020204" pitchFamily="34" charset="0"/>
              </a:rPr>
              <a:t> </a:t>
            </a:r>
            <a:r>
              <a:rPr lang="en-GB" sz="2000">
                <a:solidFill>
                  <a:schemeClr val="tx1"/>
                </a:solidFill>
                <a:effectLst/>
                <a:latin typeface="Arial" panose="020B0604020202020204" pitchFamily="34" charset="0"/>
                <a:ea typeface="Aptos" panose="020B0004020202020204" pitchFamily="34" charset="0"/>
                <a:cs typeface="Arial" panose="020B0604020202020204" pitchFamily="34" charset="0"/>
              </a:rPr>
              <a:t>twice-daily paediatric low-dose inhaled corticosteroid (ICS), with a short-acting beta</a:t>
            </a:r>
            <a:r>
              <a:rPr lang="en-GB" sz="2000" baseline="-25000">
                <a:solidFill>
                  <a:schemeClr val="tx1"/>
                </a:solidFill>
                <a:effectLst/>
                <a:latin typeface="Arial" panose="020B0604020202020204" pitchFamily="34" charset="0"/>
                <a:ea typeface="Aptos" panose="020B0004020202020204" pitchFamily="34" charset="0"/>
                <a:cs typeface="Arial" panose="020B0604020202020204" pitchFamily="34" charset="0"/>
              </a:rPr>
              <a:t>2</a:t>
            </a:r>
            <a:r>
              <a:rPr lang="en-GB" sz="2000">
                <a:solidFill>
                  <a:schemeClr val="tx1"/>
                </a:solidFill>
                <a:effectLst/>
                <a:latin typeface="Arial" panose="020B0604020202020204" pitchFamily="34" charset="0"/>
                <a:ea typeface="Aptos" panose="020B0004020202020204" pitchFamily="34" charset="0"/>
                <a:cs typeface="Arial" panose="020B0604020202020204" pitchFamily="34" charset="0"/>
              </a:rPr>
              <a:t> agonist (SABA) as needed</a:t>
            </a:r>
            <a:r>
              <a:rPr lang="en-GB" sz="2000">
                <a:solidFill>
                  <a:schemeClr val="tx1"/>
                </a:solidFill>
                <a:latin typeface="Arial" panose="020B0604020202020204" pitchFamily="34" charset="0"/>
                <a:ea typeface="Aptos" panose="020B0004020202020204" pitchFamily="34" charset="0"/>
                <a:cs typeface="Arial" panose="020B0604020202020204" pitchFamily="34" charset="0"/>
              </a:rPr>
              <a:t>  </a:t>
            </a:r>
            <a:endParaRPr lang="en-GB" sz="2000">
              <a:solidFill>
                <a:schemeClr val="tx1"/>
              </a:solidFill>
              <a:effectLst/>
              <a:latin typeface="Arial" panose="020B0604020202020204" pitchFamily="34" charset="0"/>
              <a:ea typeface="Aptos" panose="020B0004020202020204" pitchFamily="34" charset="0"/>
              <a:cs typeface="Arial" panose="020B0604020202020204" pitchFamily="34" charset="0"/>
            </a:endParaRPr>
          </a:p>
          <a:p>
            <a:pPr lvl="1">
              <a:buFont typeface="Arial" panose="020B0604020202020204" pitchFamily="34" charset="0"/>
              <a:buChar char="•"/>
            </a:pPr>
            <a:r>
              <a:rPr lang="en-GB" sz="2000">
                <a:solidFill>
                  <a:schemeClr val="tx1"/>
                </a:solidFill>
                <a:latin typeface="Arial" panose="020B0604020202020204" pitchFamily="34" charset="0"/>
                <a:cs typeface="Arial" panose="020B0604020202020204" pitchFamily="34" charset="0"/>
              </a:rPr>
              <a:t>If asthma uncontrolled, consider either MART pathway (if able to manage MART), or conventional pathway:</a:t>
            </a:r>
          </a:p>
          <a:p>
            <a:pPr lvl="1">
              <a:buFont typeface="Arial" panose="020B0604020202020204" pitchFamily="34" charset="0"/>
              <a:buChar char="•"/>
            </a:pPr>
            <a:endParaRPr lang="en-GB" sz="2000">
              <a:solidFill>
                <a:schemeClr val="tx1"/>
              </a:solidFill>
              <a:latin typeface="Arial" panose="020B0604020202020204" pitchFamily="34" charset="0"/>
              <a:cs typeface="Arial" panose="020B0604020202020204" pitchFamily="34" charset="0"/>
            </a:endParaRPr>
          </a:p>
          <a:p>
            <a:pPr marL="457200" lvl="1" indent="0">
              <a:buNone/>
            </a:pPr>
            <a:r>
              <a:rPr lang="en-GB" sz="2000" b="1">
                <a:solidFill>
                  <a:schemeClr val="tx1"/>
                </a:solidFill>
                <a:latin typeface="Arial" panose="020B0604020202020204" pitchFamily="34" charset="0"/>
                <a:cs typeface="Arial" panose="020B0604020202020204" pitchFamily="34" charset="0"/>
              </a:rPr>
              <a:t>MART pathway </a:t>
            </a:r>
            <a:r>
              <a:rPr lang="en-GB" sz="2000">
                <a:solidFill>
                  <a:schemeClr val="tx1"/>
                </a:solidFill>
                <a:latin typeface="Arial" panose="020B0604020202020204" pitchFamily="34" charset="0"/>
                <a:cs typeface="Arial" panose="020B0604020202020204" pitchFamily="34" charset="0"/>
              </a:rPr>
              <a:t>- </a:t>
            </a:r>
            <a:r>
              <a:rPr lang="en-GB" sz="2000">
                <a:solidFill>
                  <a:schemeClr val="tx1"/>
                </a:solidFill>
                <a:effectLst/>
                <a:latin typeface="Arial" panose="020B0604020202020204" pitchFamily="34" charset="0"/>
                <a:ea typeface="Aptos" panose="020B0004020202020204" pitchFamily="34" charset="0"/>
                <a:cs typeface="Arial" panose="020B0604020202020204" pitchFamily="34" charset="0"/>
              </a:rPr>
              <a:t>paediatric low-dose MART. If still uncontrolled, consider increasing to paediatric moderate-dose MART </a:t>
            </a:r>
          </a:p>
          <a:p>
            <a:pPr marL="457200" lvl="1" indent="0">
              <a:buNone/>
            </a:pPr>
            <a:endParaRPr lang="en-GB" sz="2000">
              <a:solidFill>
                <a:schemeClr val="tx1"/>
              </a:solidFill>
              <a:effectLst/>
              <a:latin typeface="Arial" panose="020B0604020202020204" pitchFamily="34" charset="0"/>
              <a:ea typeface="Aptos" panose="020B0004020202020204" pitchFamily="34" charset="0"/>
              <a:cs typeface="Arial" panose="020B0604020202020204" pitchFamily="34" charset="0"/>
            </a:endParaRPr>
          </a:p>
          <a:p>
            <a:pPr marL="457200" lvl="1" indent="0">
              <a:buNone/>
            </a:pPr>
            <a:r>
              <a:rPr lang="en-GB" sz="2000" b="1">
                <a:solidFill>
                  <a:schemeClr val="tx1"/>
                </a:solidFill>
                <a:latin typeface="Arial" panose="020B0604020202020204" pitchFamily="34" charset="0"/>
                <a:cs typeface="Arial" panose="020B0604020202020204" pitchFamily="34" charset="0"/>
              </a:rPr>
              <a:t>Conventional pathway </a:t>
            </a:r>
            <a:r>
              <a:rPr lang="en-GB" sz="2000">
                <a:solidFill>
                  <a:schemeClr val="tx1"/>
                </a:solidFill>
                <a:latin typeface="Arial" panose="020B0604020202020204" pitchFamily="34" charset="0"/>
                <a:cs typeface="Arial" panose="020B0604020202020204" pitchFamily="34" charset="0"/>
              </a:rPr>
              <a:t>– add </a:t>
            </a:r>
            <a:r>
              <a:rPr lang="en-GB" sz="2000">
                <a:solidFill>
                  <a:schemeClr val="tx1"/>
                </a:solidFill>
                <a:effectLst/>
                <a:latin typeface="Arial" panose="020B0604020202020204" pitchFamily="34" charset="0"/>
                <a:ea typeface="Aptos" panose="020B0004020202020204" pitchFamily="34" charset="0"/>
                <a:cs typeface="Arial" panose="020B0604020202020204" pitchFamily="34" charset="0"/>
              </a:rPr>
              <a:t>leukotriene receptor antagonist (LTRA) to twice daily paediatric low-dose ICS plus SABA (for 8-12 weeks). </a:t>
            </a:r>
            <a:r>
              <a:rPr lang="en-GB" sz="2000">
                <a:solidFill>
                  <a:schemeClr val="tx1"/>
                </a:solidFill>
                <a:latin typeface="Arial" panose="020B0604020202020204" pitchFamily="34" charset="0"/>
                <a:cs typeface="Arial" panose="020B0604020202020204" pitchFamily="34" charset="0"/>
              </a:rPr>
              <a:t>If still uncontrolled - </a:t>
            </a:r>
            <a:r>
              <a:rPr lang="en-GB" sz="2000">
                <a:solidFill>
                  <a:schemeClr val="tx1"/>
                </a:solidFill>
                <a:effectLst/>
                <a:latin typeface="Arial" panose="020B0604020202020204" pitchFamily="34" charset="0"/>
                <a:ea typeface="Aptos" panose="020B0004020202020204" pitchFamily="34" charset="0"/>
                <a:cs typeface="Arial" panose="020B0604020202020204" pitchFamily="34" charset="0"/>
              </a:rPr>
              <a:t>twice daily paediatric low-dose ICS/LABA (long-acting beta</a:t>
            </a:r>
            <a:r>
              <a:rPr lang="en-GB" sz="2000" baseline="-25000">
                <a:solidFill>
                  <a:schemeClr val="tx1"/>
                </a:solidFill>
                <a:effectLst/>
                <a:latin typeface="Arial" panose="020B0604020202020204" pitchFamily="34" charset="0"/>
                <a:ea typeface="Aptos" panose="020B0004020202020204" pitchFamily="34" charset="0"/>
                <a:cs typeface="Arial" panose="020B0604020202020204" pitchFamily="34" charset="0"/>
              </a:rPr>
              <a:t>2</a:t>
            </a:r>
            <a:r>
              <a:rPr lang="en-GB" sz="2000">
                <a:solidFill>
                  <a:schemeClr val="tx1"/>
                </a:solidFill>
                <a:effectLst/>
                <a:latin typeface="Arial" panose="020B0604020202020204" pitchFamily="34" charset="0"/>
                <a:ea typeface="Aptos" panose="020B0004020202020204" pitchFamily="34" charset="0"/>
                <a:cs typeface="Arial" panose="020B0604020202020204" pitchFamily="34" charset="0"/>
              </a:rPr>
              <a:t> agonist) combination inhaler plus SABA as needed (with or without LTRA). If still uncontrolled - progress to </a:t>
            </a:r>
            <a:r>
              <a:rPr lang="en-GB" sz="2000">
                <a:solidFill>
                  <a:schemeClr val="tx1"/>
                </a:solidFill>
                <a:latin typeface="Arial" panose="020B0604020202020204" pitchFamily="34" charset="0"/>
                <a:ea typeface="Aptos" panose="020B0004020202020204" pitchFamily="34" charset="0"/>
                <a:cs typeface="Arial" panose="020B0604020202020204" pitchFamily="34" charset="0"/>
              </a:rPr>
              <a:t>moderate-dose</a:t>
            </a:r>
            <a:endParaRPr lang="en-GB" sz="2000">
              <a:solidFill>
                <a:schemeClr val="tx1"/>
              </a:solidFill>
              <a:effectLst/>
              <a:latin typeface="Arial" panose="020B0604020202020204" pitchFamily="34" charset="0"/>
              <a:ea typeface="Aptos" panose="020B0004020202020204" pitchFamily="34" charset="0"/>
              <a:cs typeface="Arial" panose="020B0604020202020204" pitchFamily="34" charset="0"/>
            </a:endParaRPr>
          </a:p>
          <a:p>
            <a:pPr marL="457200" lvl="1" indent="0">
              <a:buNone/>
            </a:pPr>
            <a:endParaRPr lang="en-GB" sz="2000">
              <a:solidFill>
                <a:schemeClr val="tx1"/>
              </a:solidFill>
              <a:effectLst/>
              <a:latin typeface="Arial" panose="020B0604020202020204" pitchFamily="34" charset="0"/>
              <a:ea typeface="Aptos" panose="020B0004020202020204" pitchFamily="34" charset="0"/>
              <a:cs typeface="Arial" panose="020B0604020202020204" pitchFamily="34" charset="0"/>
            </a:endParaRPr>
          </a:p>
          <a:p>
            <a:pPr lvl="1">
              <a:buFont typeface="Arial" panose="020B0604020202020204" pitchFamily="34" charset="0"/>
              <a:buChar char="•"/>
            </a:pPr>
            <a:r>
              <a:rPr lang="en-GB" sz="2000">
                <a:solidFill>
                  <a:schemeClr val="tx1"/>
                </a:solidFill>
                <a:latin typeface="Arial" panose="020B0604020202020204" pitchFamily="34" charset="0"/>
                <a:ea typeface="Aptos" panose="020B0004020202020204" pitchFamily="34" charset="0"/>
                <a:cs typeface="Arial" panose="020B0604020202020204" pitchFamily="34" charset="0"/>
              </a:rPr>
              <a:t>R</a:t>
            </a:r>
            <a:r>
              <a:rPr lang="en-GB" sz="2000">
                <a:solidFill>
                  <a:schemeClr val="tx1"/>
                </a:solidFill>
                <a:effectLst/>
                <a:latin typeface="Arial" panose="020B0604020202020204" pitchFamily="34" charset="0"/>
                <a:ea typeface="Aptos" panose="020B0004020202020204" pitchFamily="34" charset="0"/>
                <a:cs typeface="Arial" panose="020B0604020202020204" pitchFamily="34" charset="0"/>
              </a:rPr>
              <a:t>efer to asthma specialist </a:t>
            </a:r>
            <a:r>
              <a:rPr lang="en-GB" sz="2000">
                <a:solidFill>
                  <a:schemeClr val="tx1"/>
                </a:solidFill>
                <a:latin typeface="Arial" panose="020B0604020202020204" pitchFamily="34" charset="0"/>
                <a:ea typeface="Aptos" panose="020B0004020202020204" pitchFamily="34" charset="0"/>
                <a:cs typeface="Arial" panose="020B0604020202020204" pitchFamily="34" charset="0"/>
              </a:rPr>
              <a:t>if patient not responding to moderate-dose MART or moderate-dose ICS/LABA combination</a:t>
            </a:r>
            <a:endParaRPr lang="en-GB" sz="2000">
              <a:solidFill>
                <a:schemeClr val="tx1"/>
              </a:solidFill>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DEEA2ECA-3367-687C-1379-0EE7226B1C24}"/>
              </a:ext>
            </a:extLst>
          </p:cNvPr>
          <p:cNvSpPr>
            <a:spLocks noGrp="1"/>
          </p:cNvSpPr>
          <p:nvPr>
            <p:ph type="dt" sz="half" idx="12"/>
          </p:nvPr>
        </p:nvSpPr>
        <p:spPr/>
        <p:txBody>
          <a:bodyPr/>
          <a:lstStyle/>
          <a:p>
            <a:endParaRPr lang="en-US"/>
          </a:p>
        </p:txBody>
      </p:sp>
      <p:sp>
        <p:nvSpPr>
          <p:cNvPr id="5" name="Footer Placeholder 4">
            <a:extLst>
              <a:ext uri="{FF2B5EF4-FFF2-40B4-BE49-F238E27FC236}">
                <a16:creationId xmlns:a16="http://schemas.microsoft.com/office/drawing/2014/main" id="{EDE9A91A-2903-34C2-3AB5-0AAD6B61DF86}"/>
              </a:ext>
            </a:extLst>
          </p:cNvPr>
          <p:cNvSpPr>
            <a:spLocks noGrp="1"/>
          </p:cNvSpPr>
          <p:nvPr>
            <p:ph type="ftr" sz="quarter" idx="13"/>
          </p:nvPr>
        </p:nvSpPr>
        <p:spPr/>
        <p:txBody>
          <a:bodyPr/>
          <a:lstStyle/>
          <a:p>
            <a:endParaRPr lang="en-US"/>
          </a:p>
        </p:txBody>
      </p:sp>
      <p:sp>
        <p:nvSpPr>
          <p:cNvPr id="6" name="Title 5">
            <a:extLst>
              <a:ext uri="{FF2B5EF4-FFF2-40B4-BE49-F238E27FC236}">
                <a16:creationId xmlns:a16="http://schemas.microsoft.com/office/drawing/2014/main" id="{620D1405-E692-DC44-EAED-8492A7919A25}"/>
              </a:ext>
            </a:extLst>
          </p:cNvPr>
          <p:cNvSpPr>
            <a:spLocks noGrp="1"/>
          </p:cNvSpPr>
          <p:nvPr>
            <p:ph type="title"/>
          </p:nvPr>
        </p:nvSpPr>
        <p:spPr>
          <a:xfrm>
            <a:off x="1219200" y="304800"/>
            <a:ext cx="10439400" cy="838167"/>
          </a:xfrm>
        </p:spPr>
        <p:txBody>
          <a:bodyPr/>
          <a:lstStyle/>
          <a:p>
            <a:pPr algn="ctr"/>
            <a:r>
              <a:rPr lang="en-GB"/>
              <a:t>Treatment of chronic asthma – children 5 - 11</a:t>
            </a:r>
          </a:p>
        </p:txBody>
      </p:sp>
      <p:pic>
        <p:nvPicPr>
          <p:cNvPr id="3" name="Picture 2">
            <a:extLst>
              <a:ext uri="{FF2B5EF4-FFF2-40B4-BE49-F238E27FC236}">
                <a16:creationId xmlns:a16="http://schemas.microsoft.com/office/drawing/2014/main" id="{26BBB7EF-7C68-75C5-9794-9D82D6D3AF1D}"/>
              </a:ext>
            </a:extLst>
          </p:cNvPr>
          <p:cNvPicPr>
            <a:picLocks noChangeAspect="1"/>
          </p:cNvPicPr>
          <p:nvPr/>
        </p:nvPicPr>
        <p:blipFill>
          <a:blip r:embed="rId2"/>
          <a:stretch>
            <a:fillRect/>
          </a:stretch>
        </p:blipFill>
        <p:spPr>
          <a:xfrm>
            <a:off x="6438900" y="6324568"/>
            <a:ext cx="5553850" cy="457264"/>
          </a:xfrm>
          <a:prstGeom prst="rect">
            <a:avLst/>
          </a:prstGeom>
        </p:spPr>
      </p:pic>
    </p:spTree>
    <p:extLst>
      <p:ext uri="{BB962C8B-B14F-4D97-AF65-F5344CB8AC3E}">
        <p14:creationId xmlns:p14="http://schemas.microsoft.com/office/powerpoint/2010/main" val="9832834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8C3DB4-5EA9-BAF3-851A-50796BACBCB7}"/>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9C3D8A0F-7F67-E831-B315-BB1AA3BF8DB3}"/>
              </a:ext>
            </a:extLst>
          </p:cNvPr>
          <p:cNvSpPr>
            <a:spLocks noGrp="1"/>
          </p:cNvSpPr>
          <p:nvPr>
            <p:ph type="dt" sz="half" idx="12"/>
          </p:nvPr>
        </p:nvSpPr>
        <p:spPr/>
        <p:txBody>
          <a:bodyPr/>
          <a:lstStyle/>
          <a:p>
            <a:endParaRPr lang="en-US"/>
          </a:p>
        </p:txBody>
      </p:sp>
      <p:sp>
        <p:nvSpPr>
          <p:cNvPr id="5" name="Footer Placeholder 4">
            <a:extLst>
              <a:ext uri="{FF2B5EF4-FFF2-40B4-BE49-F238E27FC236}">
                <a16:creationId xmlns:a16="http://schemas.microsoft.com/office/drawing/2014/main" id="{4098A3D3-674C-051A-E896-6921A923CFD5}"/>
              </a:ext>
            </a:extLst>
          </p:cNvPr>
          <p:cNvSpPr>
            <a:spLocks noGrp="1"/>
          </p:cNvSpPr>
          <p:nvPr>
            <p:ph type="ftr" sz="quarter" idx="13"/>
          </p:nvPr>
        </p:nvSpPr>
        <p:spPr/>
        <p:txBody>
          <a:bodyPr/>
          <a:lstStyle/>
          <a:p>
            <a:endParaRPr lang="en-US"/>
          </a:p>
        </p:txBody>
      </p:sp>
      <p:sp>
        <p:nvSpPr>
          <p:cNvPr id="6" name="Title 5">
            <a:extLst>
              <a:ext uri="{FF2B5EF4-FFF2-40B4-BE49-F238E27FC236}">
                <a16:creationId xmlns:a16="http://schemas.microsoft.com/office/drawing/2014/main" id="{473748CA-8435-EA9E-31B5-5F15BF5B414D}"/>
              </a:ext>
            </a:extLst>
          </p:cNvPr>
          <p:cNvSpPr>
            <a:spLocks noGrp="1"/>
          </p:cNvSpPr>
          <p:nvPr>
            <p:ph type="title"/>
          </p:nvPr>
        </p:nvSpPr>
        <p:spPr>
          <a:xfrm>
            <a:off x="876300" y="-152400"/>
            <a:ext cx="10439400" cy="1143000"/>
          </a:xfrm>
        </p:spPr>
        <p:txBody>
          <a:bodyPr>
            <a:normAutofit/>
          </a:bodyPr>
          <a:lstStyle/>
          <a:p>
            <a:pPr algn="ctr"/>
            <a:r>
              <a:rPr lang="en-GB" sz="2800"/>
              <a:t>Treatment pathway: children 5 - 11</a:t>
            </a:r>
          </a:p>
        </p:txBody>
      </p:sp>
      <p:pic>
        <p:nvPicPr>
          <p:cNvPr id="8" name="Picture 7">
            <a:extLst>
              <a:ext uri="{FF2B5EF4-FFF2-40B4-BE49-F238E27FC236}">
                <a16:creationId xmlns:a16="http://schemas.microsoft.com/office/drawing/2014/main" id="{E0D345E6-13E4-4A08-D98C-F2C75596E348}"/>
              </a:ext>
            </a:extLst>
          </p:cNvPr>
          <p:cNvPicPr>
            <a:picLocks noChangeAspect="1"/>
          </p:cNvPicPr>
          <p:nvPr/>
        </p:nvPicPr>
        <p:blipFill>
          <a:blip r:embed="rId2"/>
          <a:stretch>
            <a:fillRect/>
          </a:stretch>
        </p:blipFill>
        <p:spPr>
          <a:xfrm>
            <a:off x="1981201" y="849239"/>
            <a:ext cx="8915400" cy="5399162"/>
          </a:xfrm>
          <a:prstGeom prst="rect">
            <a:avLst/>
          </a:prstGeom>
        </p:spPr>
      </p:pic>
      <p:pic>
        <p:nvPicPr>
          <p:cNvPr id="9" name="Picture 8">
            <a:extLst>
              <a:ext uri="{FF2B5EF4-FFF2-40B4-BE49-F238E27FC236}">
                <a16:creationId xmlns:a16="http://schemas.microsoft.com/office/drawing/2014/main" id="{7E5971C2-5950-FB9D-779D-C2ED6E21B30E}"/>
              </a:ext>
            </a:extLst>
          </p:cNvPr>
          <p:cNvPicPr>
            <a:picLocks noChangeAspect="1"/>
          </p:cNvPicPr>
          <p:nvPr/>
        </p:nvPicPr>
        <p:blipFill>
          <a:blip r:embed="rId3"/>
          <a:stretch>
            <a:fillRect/>
          </a:stretch>
        </p:blipFill>
        <p:spPr>
          <a:xfrm>
            <a:off x="6324600" y="6324568"/>
            <a:ext cx="5553850" cy="457264"/>
          </a:xfrm>
          <a:prstGeom prst="rect">
            <a:avLst/>
          </a:prstGeom>
        </p:spPr>
      </p:pic>
    </p:spTree>
    <p:extLst>
      <p:ext uri="{BB962C8B-B14F-4D97-AF65-F5344CB8AC3E}">
        <p14:creationId xmlns:p14="http://schemas.microsoft.com/office/powerpoint/2010/main" val="34584443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4E222-BB3F-A1C2-756A-09C1A14EE64C}"/>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9DAD0063-0DFD-BC51-38E7-20D84AB4EF5F}"/>
              </a:ext>
            </a:extLst>
          </p:cNvPr>
          <p:cNvSpPr>
            <a:spLocks noGrp="1"/>
          </p:cNvSpPr>
          <p:nvPr>
            <p:ph type="body" sz="quarter" idx="10"/>
          </p:nvPr>
        </p:nvSpPr>
        <p:spPr>
          <a:xfrm>
            <a:off x="1143000" y="1828790"/>
            <a:ext cx="9906000" cy="4114800"/>
          </a:xfrm>
        </p:spPr>
        <p:txBody>
          <a:bodyPr>
            <a:normAutofit/>
          </a:bodyPr>
          <a:lstStyle/>
          <a:p>
            <a:pPr marL="342900" marR="0" lvl="0" indent="-342900" algn="l" defTabSz="457200" rtl="0" eaLnBrk="1" fontAlgn="auto" latinLnBrk="0" hangingPunct="1">
              <a:lnSpc>
                <a:spcPct val="90000"/>
              </a:lnSpc>
              <a:spcBef>
                <a:spcPts val="0"/>
              </a:spcBef>
              <a:spcAft>
                <a:spcPts val="80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8-12 week trial of </a:t>
            </a:r>
            <a:r>
              <a:rPr kumimoji="0" lang="en-GB" sz="2000" b="0" i="0" u="none" strike="noStrike" kern="1200" cap="none" spc="0" normalizeH="0" baseline="0" noProof="0" dirty="0">
                <a:ln>
                  <a:noFill/>
                </a:ln>
                <a:solidFill>
                  <a:schemeClr val="tx1"/>
                </a:solidFill>
                <a:effectLst/>
                <a:uLnTx/>
                <a:uFillTx/>
                <a:latin typeface="Arial" panose="020B0604020202020204" pitchFamily="34" charset="0"/>
                <a:ea typeface="Aptos" panose="020B0004020202020204" pitchFamily="34" charset="0"/>
                <a:cs typeface="Arial" panose="020B0604020202020204" pitchFamily="34" charset="0"/>
              </a:rPr>
              <a:t>twice-daily paediatric low-dose inhaled corticosteroid (ICS), </a:t>
            </a:r>
            <a:r>
              <a:rPr lang="en-GB" sz="2000" b="0" dirty="0">
                <a:solidFill>
                  <a:schemeClr val="tx1"/>
                </a:solidFill>
                <a:effectLst/>
                <a:latin typeface="Arial" panose="020B0604020202020204" pitchFamily="34" charset="0"/>
                <a:ea typeface="Aptos" panose="020B0004020202020204" pitchFamily="34" charset="0"/>
                <a:cs typeface="Arial" panose="020B0604020202020204" pitchFamily="34" charset="0"/>
              </a:rPr>
              <a:t>as maintenance therapy (with a short-acting beta</a:t>
            </a:r>
            <a:r>
              <a:rPr lang="en-GB" sz="2000" b="0" baseline="-25000" dirty="0">
                <a:solidFill>
                  <a:schemeClr val="tx1"/>
                </a:solidFill>
                <a:effectLst/>
                <a:latin typeface="Arial" panose="020B0604020202020204" pitchFamily="34" charset="0"/>
                <a:ea typeface="Aptos" panose="020B0004020202020204" pitchFamily="34" charset="0"/>
                <a:cs typeface="Arial" panose="020B0604020202020204" pitchFamily="34" charset="0"/>
              </a:rPr>
              <a:t>2</a:t>
            </a:r>
            <a:r>
              <a:rPr lang="en-GB" sz="2000" b="0" dirty="0">
                <a:solidFill>
                  <a:schemeClr val="tx1"/>
                </a:solidFill>
                <a:effectLst/>
                <a:latin typeface="Arial" panose="020B0604020202020204" pitchFamily="34" charset="0"/>
                <a:ea typeface="Aptos" panose="020B0004020202020204" pitchFamily="34" charset="0"/>
                <a:cs typeface="Arial" panose="020B0604020202020204" pitchFamily="34" charset="0"/>
              </a:rPr>
              <a:t> agonist [SABA] for reliever therapy)</a:t>
            </a:r>
          </a:p>
          <a:p>
            <a:pPr marL="0" marR="0" lvl="0" indent="0" algn="l" defTabSz="457200" rtl="0" eaLnBrk="1" fontAlgn="auto" latinLnBrk="0" hangingPunct="1">
              <a:lnSpc>
                <a:spcPct val="90000"/>
              </a:lnSpc>
              <a:spcBef>
                <a:spcPts val="0"/>
              </a:spcBef>
              <a:spcAft>
                <a:spcPts val="800"/>
              </a:spcAft>
              <a:buClrTx/>
              <a:buSzTx/>
              <a:buNone/>
              <a:tabLst/>
              <a:defRPr/>
            </a:pPr>
            <a:endParaRPr lang="en-GB" sz="2000" b="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p>
            <a:pPr marL="342900" marR="0" lvl="0" indent="-342900" algn="l" defTabSz="457200" rtl="0" eaLnBrk="1" fontAlgn="auto" latinLnBrk="0" hangingPunct="1">
              <a:lnSpc>
                <a:spcPct val="90000"/>
              </a:lnSpc>
              <a:spcBef>
                <a:spcPts val="0"/>
              </a:spcBef>
              <a:spcAft>
                <a:spcPts val="80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Look for symptomatic improvement </a:t>
            </a:r>
          </a:p>
          <a:p>
            <a:pPr marL="0" marR="0" lvl="0" indent="0" algn="l" defTabSz="457200" rtl="0" eaLnBrk="1" fontAlgn="auto" latinLnBrk="0" hangingPunct="1">
              <a:lnSpc>
                <a:spcPct val="90000"/>
              </a:lnSpc>
              <a:spcBef>
                <a:spcPts val="0"/>
              </a:spcBef>
              <a:spcAft>
                <a:spcPts val="800"/>
              </a:spcAft>
              <a:buClrTx/>
              <a:buSzTx/>
              <a:buNone/>
              <a:tabLst/>
              <a:defRPr/>
            </a:pPr>
            <a:endParaRPr kumimoji="0" lang="en-US" sz="20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342900" marR="0" lvl="0" indent="-342900" algn="l" defTabSz="457200" rtl="0" eaLnBrk="1" fontAlgn="auto" latinLnBrk="0" hangingPunct="1">
              <a:lnSpc>
                <a:spcPct val="90000"/>
              </a:lnSpc>
              <a:spcBef>
                <a:spcPts val="0"/>
              </a:spcBef>
              <a:spcAft>
                <a:spcPts val="80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If no improvement check adherence, inhaler technique, persistent triggers and consider specialist referral</a:t>
            </a:r>
            <a:endParaRPr lang="en-US" sz="2000" b="0" dirty="0">
              <a:solidFill>
                <a:schemeClr val="tx1"/>
              </a:solidFill>
              <a:latin typeface="Arial" panose="020B0604020202020204" pitchFamily="34" charset="0"/>
              <a:cs typeface="Arial" panose="020B0604020202020204" pitchFamily="34" charset="0"/>
            </a:endParaRPr>
          </a:p>
          <a:p>
            <a:pPr marL="342900" marR="0" lvl="0" indent="-342900" algn="l" defTabSz="457200" rtl="0" eaLnBrk="1" fontAlgn="auto" latinLnBrk="0" hangingPunct="1">
              <a:lnSpc>
                <a:spcPct val="90000"/>
              </a:lnSpc>
              <a:spcBef>
                <a:spcPts val="0"/>
              </a:spcBef>
              <a:spcAft>
                <a:spcPts val="80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342900" marR="0" lvl="0" indent="-342900" algn="l" defTabSz="457200" rtl="0" eaLnBrk="1" fontAlgn="auto" latinLnBrk="0" hangingPunct="1">
              <a:lnSpc>
                <a:spcPct val="90000"/>
              </a:lnSpc>
              <a:spcBef>
                <a:spcPts val="0"/>
              </a:spcBef>
              <a:spcAft>
                <a:spcPts val="80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If symptoms improve consider stopping ICS and review at 3 months from start  or sooner if needed. If symptoms recur restart ICS </a:t>
            </a:r>
          </a:p>
        </p:txBody>
      </p:sp>
      <p:sp>
        <p:nvSpPr>
          <p:cNvPr id="4" name="Date Placeholder 3">
            <a:extLst>
              <a:ext uri="{FF2B5EF4-FFF2-40B4-BE49-F238E27FC236}">
                <a16:creationId xmlns:a16="http://schemas.microsoft.com/office/drawing/2014/main" id="{66948B9A-6226-44B5-A1A1-DB061869F142}"/>
              </a:ext>
            </a:extLst>
          </p:cNvPr>
          <p:cNvSpPr>
            <a:spLocks noGrp="1"/>
          </p:cNvSpPr>
          <p:nvPr>
            <p:ph type="dt" sz="half" idx="12"/>
          </p:nvPr>
        </p:nvSpPr>
        <p:spPr/>
        <p:txBody>
          <a:bodyPr/>
          <a:lstStyle/>
          <a:p>
            <a:endParaRPr lang="en-US"/>
          </a:p>
        </p:txBody>
      </p:sp>
      <p:sp>
        <p:nvSpPr>
          <p:cNvPr id="5" name="Footer Placeholder 4">
            <a:extLst>
              <a:ext uri="{FF2B5EF4-FFF2-40B4-BE49-F238E27FC236}">
                <a16:creationId xmlns:a16="http://schemas.microsoft.com/office/drawing/2014/main" id="{19C9A391-347E-39E3-5212-674E6894A8C5}"/>
              </a:ext>
            </a:extLst>
          </p:cNvPr>
          <p:cNvSpPr>
            <a:spLocks noGrp="1"/>
          </p:cNvSpPr>
          <p:nvPr>
            <p:ph type="ftr" sz="quarter" idx="13"/>
          </p:nvPr>
        </p:nvSpPr>
        <p:spPr/>
        <p:txBody>
          <a:bodyPr/>
          <a:lstStyle/>
          <a:p>
            <a:endParaRPr lang="en-US"/>
          </a:p>
        </p:txBody>
      </p:sp>
      <p:sp>
        <p:nvSpPr>
          <p:cNvPr id="6" name="Title 5">
            <a:extLst>
              <a:ext uri="{FF2B5EF4-FFF2-40B4-BE49-F238E27FC236}">
                <a16:creationId xmlns:a16="http://schemas.microsoft.com/office/drawing/2014/main" id="{B6F6AE61-CF69-331A-1757-8CCB1B77EBF2}"/>
              </a:ext>
            </a:extLst>
          </p:cNvPr>
          <p:cNvSpPr>
            <a:spLocks noGrp="1"/>
          </p:cNvSpPr>
          <p:nvPr>
            <p:ph type="title"/>
          </p:nvPr>
        </p:nvSpPr>
        <p:spPr/>
        <p:txBody>
          <a:bodyPr/>
          <a:lstStyle/>
          <a:p>
            <a:pPr algn="ctr"/>
            <a:r>
              <a:rPr lang="en-GB"/>
              <a:t>Treatment of chronic asthma in children under 5</a:t>
            </a:r>
          </a:p>
        </p:txBody>
      </p:sp>
      <p:pic>
        <p:nvPicPr>
          <p:cNvPr id="3" name="Picture 2">
            <a:extLst>
              <a:ext uri="{FF2B5EF4-FFF2-40B4-BE49-F238E27FC236}">
                <a16:creationId xmlns:a16="http://schemas.microsoft.com/office/drawing/2014/main" id="{9F6666FC-E72B-FB83-6464-4EAD10C06D59}"/>
              </a:ext>
            </a:extLst>
          </p:cNvPr>
          <p:cNvPicPr>
            <a:picLocks noChangeAspect="1"/>
          </p:cNvPicPr>
          <p:nvPr/>
        </p:nvPicPr>
        <p:blipFill>
          <a:blip r:embed="rId2"/>
          <a:stretch>
            <a:fillRect/>
          </a:stretch>
        </p:blipFill>
        <p:spPr>
          <a:xfrm>
            <a:off x="6557531" y="6324580"/>
            <a:ext cx="5553937" cy="457240"/>
          </a:xfrm>
          <a:prstGeom prst="rect">
            <a:avLst/>
          </a:prstGeom>
        </p:spPr>
      </p:pic>
    </p:spTree>
    <p:extLst>
      <p:ext uri="{BB962C8B-B14F-4D97-AF65-F5344CB8AC3E}">
        <p14:creationId xmlns:p14="http://schemas.microsoft.com/office/powerpoint/2010/main" val="33289100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D8E853-1644-8C23-176E-AB3A7354378C}"/>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86D4D62D-E37C-04F3-9AD6-2A4F6A6AF2E7}"/>
              </a:ext>
            </a:extLst>
          </p:cNvPr>
          <p:cNvSpPr>
            <a:spLocks noGrp="1"/>
          </p:cNvSpPr>
          <p:nvPr>
            <p:ph type="dt" sz="half" idx="12"/>
          </p:nvPr>
        </p:nvSpPr>
        <p:spPr/>
        <p:txBody>
          <a:bodyPr/>
          <a:lstStyle/>
          <a:p>
            <a:endParaRPr lang="en-US"/>
          </a:p>
        </p:txBody>
      </p:sp>
      <p:sp>
        <p:nvSpPr>
          <p:cNvPr id="5" name="Footer Placeholder 4">
            <a:extLst>
              <a:ext uri="{FF2B5EF4-FFF2-40B4-BE49-F238E27FC236}">
                <a16:creationId xmlns:a16="http://schemas.microsoft.com/office/drawing/2014/main" id="{516A284A-3FBE-D4E6-7902-95D86631A032}"/>
              </a:ext>
            </a:extLst>
          </p:cNvPr>
          <p:cNvSpPr>
            <a:spLocks noGrp="1"/>
          </p:cNvSpPr>
          <p:nvPr>
            <p:ph type="ftr" sz="quarter" idx="13"/>
          </p:nvPr>
        </p:nvSpPr>
        <p:spPr/>
        <p:txBody>
          <a:bodyPr/>
          <a:lstStyle/>
          <a:p>
            <a:endParaRPr lang="en-US"/>
          </a:p>
        </p:txBody>
      </p:sp>
      <p:sp>
        <p:nvSpPr>
          <p:cNvPr id="6" name="Title 5">
            <a:extLst>
              <a:ext uri="{FF2B5EF4-FFF2-40B4-BE49-F238E27FC236}">
                <a16:creationId xmlns:a16="http://schemas.microsoft.com/office/drawing/2014/main" id="{F57EA608-DDF7-109A-829E-EB65B45EFDAB}"/>
              </a:ext>
            </a:extLst>
          </p:cNvPr>
          <p:cNvSpPr>
            <a:spLocks noGrp="1"/>
          </p:cNvSpPr>
          <p:nvPr>
            <p:ph type="title"/>
          </p:nvPr>
        </p:nvSpPr>
        <p:spPr>
          <a:xfrm>
            <a:off x="876300" y="-152400"/>
            <a:ext cx="10439400" cy="1143000"/>
          </a:xfrm>
        </p:spPr>
        <p:txBody>
          <a:bodyPr>
            <a:normAutofit/>
          </a:bodyPr>
          <a:lstStyle/>
          <a:p>
            <a:pPr algn="ctr"/>
            <a:r>
              <a:rPr lang="en-GB" sz="2800"/>
              <a:t>Treatment pathway: children under 5</a:t>
            </a:r>
          </a:p>
        </p:txBody>
      </p:sp>
      <p:pic>
        <p:nvPicPr>
          <p:cNvPr id="8" name="Picture 7">
            <a:extLst>
              <a:ext uri="{FF2B5EF4-FFF2-40B4-BE49-F238E27FC236}">
                <a16:creationId xmlns:a16="http://schemas.microsoft.com/office/drawing/2014/main" id="{83B79FB0-94AC-52CA-D6B2-8EDED84FD16D}"/>
              </a:ext>
            </a:extLst>
          </p:cNvPr>
          <p:cNvPicPr>
            <a:picLocks noChangeAspect="1"/>
          </p:cNvPicPr>
          <p:nvPr/>
        </p:nvPicPr>
        <p:blipFill>
          <a:blip r:embed="rId2"/>
          <a:stretch>
            <a:fillRect/>
          </a:stretch>
        </p:blipFill>
        <p:spPr>
          <a:xfrm>
            <a:off x="2057400" y="796221"/>
            <a:ext cx="8597249" cy="5452115"/>
          </a:xfrm>
          <a:prstGeom prst="rect">
            <a:avLst/>
          </a:prstGeom>
        </p:spPr>
      </p:pic>
      <p:pic>
        <p:nvPicPr>
          <p:cNvPr id="9" name="Picture 8">
            <a:extLst>
              <a:ext uri="{FF2B5EF4-FFF2-40B4-BE49-F238E27FC236}">
                <a16:creationId xmlns:a16="http://schemas.microsoft.com/office/drawing/2014/main" id="{E7D56BD8-0D8A-6B50-99F9-BD40125F0684}"/>
              </a:ext>
            </a:extLst>
          </p:cNvPr>
          <p:cNvPicPr>
            <a:picLocks noChangeAspect="1"/>
          </p:cNvPicPr>
          <p:nvPr/>
        </p:nvPicPr>
        <p:blipFill>
          <a:blip r:embed="rId3"/>
          <a:stretch>
            <a:fillRect/>
          </a:stretch>
        </p:blipFill>
        <p:spPr>
          <a:xfrm>
            <a:off x="6557575" y="6343069"/>
            <a:ext cx="5553850" cy="457264"/>
          </a:xfrm>
          <a:prstGeom prst="rect">
            <a:avLst/>
          </a:prstGeom>
        </p:spPr>
      </p:pic>
    </p:spTree>
    <p:extLst>
      <p:ext uri="{BB962C8B-B14F-4D97-AF65-F5344CB8AC3E}">
        <p14:creationId xmlns:p14="http://schemas.microsoft.com/office/powerpoint/2010/main" val="19534161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ED8344-4731-0A91-8C7B-C57F2EB74036}"/>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42002235-5EC8-1F84-D43F-5A4F7B692476}"/>
              </a:ext>
            </a:extLst>
          </p:cNvPr>
          <p:cNvSpPr>
            <a:spLocks noGrp="1"/>
          </p:cNvSpPr>
          <p:nvPr>
            <p:ph type="body" sz="quarter" idx="10"/>
          </p:nvPr>
        </p:nvSpPr>
        <p:spPr>
          <a:xfrm>
            <a:off x="1295400" y="1143001"/>
            <a:ext cx="10363200" cy="5017168"/>
          </a:xfrm>
        </p:spPr>
        <p:txBody>
          <a:bodyPr>
            <a:normAutofit fontScale="55000" lnSpcReduction="20000"/>
          </a:bodyPr>
          <a:lstStyle/>
          <a:p>
            <a:pPr marL="0" indent="0">
              <a:lnSpc>
                <a:spcPct val="120000"/>
              </a:lnSpc>
              <a:buNone/>
            </a:pPr>
            <a:r>
              <a:rPr lang="en-GB" sz="3600" b="0" kern="0" dirty="0">
                <a:solidFill>
                  <a:schemeClr val="tx1"/>
                </a:solidFill>
                <a:latin typeface="Arial" panose="020B0604020202020204" pitchFamily="34" charset="0"/>
                <a:ea typeface="Aptos" panose="020B0004020202020204" pitchFamily="34" charset="0"/>
                <a:cs typeface="Arial" panose="020B0604020202020204" pitchFamily="34" charset="0"/>
              </a:rPr>
              <a:t>Further information on asthma resources can be found here:</a:t>
            </a:r>
          </a:p>
          <a:p>
            <a:pPr marL="0" indent="0">
              <a:lnSpc>
                <a:spcPct val="120000"/>
              </a:lnSpc>
              <a:buNone/>
            </a:pPr>
            <a:r>
              <a:rPr lang="en-GB" sz="3600" kern="0" dirty="0">
                <a:solidFill>
                  <a:schemeClr val="tx1"/>
                </a:solidFill>
                <a:latin typeface="Arial" panose="020B0604020202020204" pitchFamily="34" charset="0"/>
                <a:ea typeface="Aptos" panose="020B0004020202020204" pitchFamily="34" charset="0"/>
                <a:cs typeface="Arial" panose="020B0604020202020204" pitchFamily="34" charset="0"/>
              </a:rPr>
              <a:t>Guideline</a:t>
            </a:r>
          </a:p>
          <a:p>
            <a:pPr>
              <a:lnSpc>
                <a:spcPct val="120000"/>
              </a:lnSpc>
              <a:buFont typeface="Arial" panose="020B0604020202020204" pitchFamily="34" charset="0"/>
              <a:buChar char="•"/>
            </a:pPr>
            <a:r>
              <a:rPr lang="en-GB" sz="3600" b="0" i="0" dirty="0">
                <a:solidFill>
                  <a:schemeClr val="tx1"/>
                </a:solidFill>
                <a:effectLst/>
                <a:latin typeface="Arial" panose="020B0604020202020204" pitchFamily="34" charset="0"/>
                <a:ea typeface="Calibri" panose="020F0502020204030204" pitchFamily="34" charset="0"/>
                <a:cs typeface="Arial" panose="020B0604020202020204" pitchFamily="34" charset="0"/>
                <a:hlinkClick r:id="rId2"/>
              </a:rPr>
              <a:t>BTS/NICE/SIGN Joint Guideline on Asthma: diagnosis, management and chronic asthma management </a:t>
            </a:r>
            <a:r>
              <a:rPr lang="en-GB" sz="3600" b="0" i="0" dirty="0">
                <a:solidFill>
                  <a:schemeClr val="tx1"/>
                </a:solidFill>
                <a:effectLst/>
                <a:latin typeface="Arial" panose="020B0604020202020204" pitchFamily="34" charset="0"/>
                <a:ea typeface="Calibri" panose="020F0502020204030204" pitchFamily="34" charset="0"/>
                <a:cs typeface="Arial" panose="020B0604020202020204" pitchFamily="34" charset="0"/>
              </a:rPr>
              <a:t>(NG245)</a:t>
            </a:r>
          </a:p>
          <a:p>
            <a:pPr marL="0" indent="0">
              <a:lnSpc>
                <a:spcPct val="120000"/>
              </a:lnSpc>
              <a:buNone/>
            </a:pPr>
            <a:endParaRPr lang="en-GB" sz="3600" b="0" i="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p>
            <a:pPr marL="0" indent="0">
              <a:lnSpc>
                <a:spcPct val="120000"/>
              </a:lnSpc>
              <a:buNone/>
            </a:pPr>
            <a:r>
              <a:rPr lang="en-GB" sz="3600" kern="0" dirty="0">
                <a:solidFill>
                  <a:schemeClr val="tx1"/>
                </a:solidFill>
                <a:latin typeface="Arial" panose="020B0604020202020204" pitchFamily="34" charset="0"/>
                <a:ea typeface="Aptos" panose="020B0004020202020204" pitchFamily="34" charset="0"/>
                <a:cs typeface="Arial" panose="020B0604020202020204" pitchFamily="34" charset="0"/>
              </a:rPr>
              <a:t>Asthma Pathway </a:t>
            </a:r>
            <a:r>
              <a:rPr lang="en-GB" sz="3600" b="0" kern="0" dirty="0">
                <a:solidFill>
                  <a:schemeClr val="tx1"/>
                </a:solidFill>
                <a:latin typeface="Arial" panose="020B0604020202020204" pitchFamily="34" charset="0"/>
                <a:ea typeface="Aptos" panose="020B0004020202020204" pitchFamily="34" charset="0"/>
                <a:cs typeface="Arial" panose="020B0604020202020204" pitchFamily="34" charset="0"/>
              </a:rPr>
              <a:t>– signposting to range of resources in asthma</a:t>
            </a:r>
          </a:p>
          <a:p>
            <a:pPr marL="457200" indent="-457200">
              <a:lnSpc>
                <a:spcPct val="120000"/>
              </a:lnSpc>
              <a:buFont typeface="Arial" panose="020B0604020202020204" pitchFamily="34" charset="0"/>
              <a:buChar char="•"/>
            </a:pPr>
            <a:r>
              <a:rPr lang="en-GB" sz="3600" b="0" kern="0" dirty="0">
                <a:solidFill>
                  <a:schemeClr val="tx1"/>
                </a:solidFill>
                <a:latin typeface="Arial" panose="020B0604020202020204" pitchFamily="34" charset="0"/>
                <a:ea typeface="Aptos" panose="020B0004020202020204" pitchFamily="34" charset="0"/>
                <a:cs typeface="Arial" panose="020B0604020202020204" pitchFamily="34" charset="0"/>
                <a:hlinkClick r:id="rId3"/>
              </a:rPr>
              <a:t>Joint Asthma Pathway</a:t>
            </a:r>
            <a:r>
              <a:rPr lang="en-GB" sz="3600" b="0" kern="0" dirty="0">
                <a:solidFill>
                  <a:schemeClr val="tx1"/>
                </a:solidFill>
                <a:latin typeface="Arial" panose="020B0604020202020204" pitchFamily="34" charset="0"/>
                <a:ea typeface="Aptos" panose="020B0004020202020204" pitchFamily="34" charset="0"/>
                <a:cs typeface="Arial" panose="020B0604020202020204" pitchFamily="34" charset="0"/>
              </a:rPr>
              <a:t> </a:t>
            </a:r>
            <a:r>
              <a:rPr lang="en-GB" sz="3600" b="0" i="0" dirty="0">
                <a:solidFill>
                  <a:schemeClr val="tx1"/>
                </a:solidFill>
                <a:effectLst/>
                <a:latin typeface="Arial" panose="020B0604020202020204" pitchFamily="34" charset="0"/>
                <a:ea typeface="Calibri" panose="020F0502020204030204" pitchFamily="34" charset="0"/>
                <a:cs typeface="Arial" panose="020B0604020202020204" pitchFamily="34" charset="0"/>
              </a:rPr>
              <a:t>(NG244) on NICE website</a:t>
            </a:r>
          </a:p>
          <a:p>
            <a:pPr marL="457200" indent="-457200">
              <a:lnSpc>
                <a:spcPct val="120000"/>
              </a:lnSpc>
              <a:buFont typeface="Arial" panose="020B0604020202020204" pitchFamily="34" charset="0"/>
              <a:buChar char="•"/>
            </a:pPr>
            <a:r>
              <a:rPr lang="en-GB" sz="3600" b="0" kern="0" dirty="0">
                <a:solidFill>
                  <a:schemeClr val="tx1"/>
                </a:solidFill>
                <a:latin typeface="Arial" panose="020B0604020202020204" pitchFamily="34" charset="0"/>
                <a:ea typeface="Aptos" panose="020B0004020202020204" pitchFamily="34" charset="0"/>
                <a:cs typeface="Arial" panose="020B0604020202020204" pitchFamily="34" charset="0"/>
                <a:hlinkClick r:id="rId4"/>
              </a:rPr>
              <a:t>Joint Asthma Pathway</a:t>
            </a:r>
            <a:r>
              <a:rPr lang="en-GB" sz="3600" b="0" kern="0" dirty="0">
                <a:solidFill>
                  <a:schemeClr val="tx1"/>
                </a:solidFill>
                <a:latin typeface="Arial" panose="020B0604020202020204" pitchFamily="34" charset="0"/>
                <a:ea typeface="Aptos" panose="020B0004020202020204" pitchFamily="34" charset="0"/>
                <a:cs typeface="Arial" panose="020B0604020202020204" pitchFamily="34" charset="0"/>
              </a:rPr>
              <a:t> </a:t>
            </a:r>
            <a:r>
              <a:rPr lang="en-GB" sz="3600" b="0" i="0" dirty="0">
                <a:solidFill>
                  <a:schemeClr val="tx1"/>
                </a:solidFill>
                <a:effectLst/>
                <a:latin typeface="Arial" panose="020B0604020202020204" pitchFamily="34" charset="0"/>
                <a:ea typeface="Calibri" panose="020F0502020204030204" pitchFamily="34" charset="0"/>
                <a:cs typeface="Arial" panose="020B0604020202020204" pitchFamily="34" charset="0"/>
              </a:rPr>
              <a:t>(SIGN 244) on </a:t>
            </a:r>
            <a:r>
              <a:rPr lang="en-GB" sz="3600" b="0" kern="0" dirty="0">
                <a:solidFill>
                  <a:schemeClr val="tx1"/>
                </a:solidFill>
                <a:latin typeface="Arial" panose="020B0604020202020204" pitchFamily="34" charset="0"/>
                <a:ea typeface="Aptos" panose="020B0004020202020204" pitchFamily="34" charset="0"/>
                <a:cs typeface="Arial" panose="020B0604020202020204" pitchFamily="34" charset="0"/>
              </a:rPr>
              <a:t>Right Decision Service Scotland website</a:t>
            </a:r>
          </a:p>
          <a:p>
            <a:pPr marL="457200" indent="-457200">
              <a:lnSpc>
                <a:spcPct val="120000"/>
              </a:lnSpc>
              <a:buFont typeface="Arial" panose="020B0604020202020204" pitchFamily="34" charset="0"/>
              <a:buChar char="•"/>
            </a:pPr>
            <a:endParaRPr lang="en-GB" sz="3600" b="0" kern="0" dirty="0">
              <a:solidFill>
                <a:schemeClr val="tx1"/>
              </a:solidFill>
              <a:latin typeface="Arial" panose="020B0604020202020204" pitchFamily="34" charset="0"/>
              <a:ea typeface="Aptos" panose="020B0004020202020204" pitchFamily="34" charset="0"/>
              <a:cs typeface="Arial" panose="020B0604020202020204" pitchFamily="34" charset="0"/>
            </a:endParaRPr>
          </a:p>
          <a:p>
            <a:pPr marL="0" indent="0">
              <a:lnSpc>
                <a:spcPct val="120000"/>
              </a:lnSpc>
              <a:buNone/>
            </a:pPr>
            <a:r>
              <a:rPr lang="en-GB" sz="3600" kern="0" dirty="0">
                <a:solidFill>
                  <a:schemeClr val="tx1"/>
                </a:solidFill>
                <a:latin typeface="Arial" panose="020B0604020202020204" pitchFamily="34" charset="0"/>
                <a:ea typeface="Aptos" panose="020B0004020202020204" pitchFamily="34" charset="0"/>
                <a:cs typeface="Arial" panose="020B0604020202020204" pitchFamily="34" charset="0"/>
              </a:rPr>
              <a:t>BTS Webinars on new guideline</a:t>
            </a:r>
          </a:p>
          <a:p>
            <a:pPr>
              <a:lnSpc>
                <a:spcPct val="120000"/>
              </a:lnSpc>
              <a:buFont typeface="Arial" panose="020B0604020202020204" pitchFamily="34" charset="0"/>
              <a:buChar char="•"/>
            </a:pPr>
            <a:r>
              <a:rPr lang="en-GB" sz="3600" b="0" kern="0" dirty="0">
                <a:solidFill>
                  <a:schemeClr val="tx1"/>
                </a:solidFill>
                <a:latin typeface="Arial" panose="020B0604020202020204" pitchFamily="34" charset="0"/>
                <a:ea typeface="Aptos" panose="020B0004020202020204" pitchFamily="34" charset="0"/>
                <a:cs typeface="Arial" panose="020B0604020202020204" pitchFamily="34" charset="0"/>
              </a:rPr>
              <a:t>BTS hosted two webinars (one on managing adult patients, the other on children) offering practical insights on new guideline. Accessed via this link </a:t>
            </a:r>
            <a:r>
              <a:rPr lang="en-GB" sz="3600" b="0" kern="0" dirty="0">
                <a:solidFill>
                  <a:schemeClr val="tx1"/>
                </a:solidFill>
                <a:latin typeface="Arial" panose="020B0604020202020204" pitchFamily="34" charset="0"/>
                <a:ea typeface="Aptos" panose="020B0004020202020204" pitchFamily="34" charset="0"/>
                <a:cs typeface="Arial" panose="020B0604020202020204" pitchFamily="34" charset="0"/>
                <a:hlinkClick r:id="rId5"/>
              </a:rPr>
              <a:t>BTS Asthma Webinars</a:t>
            </a:r>
            <a:endParaRPr lang="en-GB" sz="3600" b="0" i="0" dirty="0">
              <a:solidFill>
                <a:srgbClr val="0E0E0E"/>
              </a:solidFill>
              <a:effectLst/>
              <a:latin typeface="Arial" panose="020B0604020202020204" pitchFamily="34" charset="0"/>
              <a:cs typeface="Arial" panose="020B0604020202020204" pitchFamily="34" charset="0"/>
            </a:endParaRPr>
          </a:p>
          <a:p>
            <a:pPr marL="0" indent="0">
              <a:lnSpc>
                <a:spcPct val="120000"/>
              </a:lnSpc>
              <a:buNone/>
            </a:pPr>
            <a:r>
              <a:rPr lang="en-GB" sz="3600" b="0" i="0" dirty="0">
                <a:solidFill>
                  <a:srgbClr val="0E0E0E"/>
                </a:solidFill>
                <a:effectLst/>
                <a:latin typeface="Arial" panose="020B0604020202020204" pitchFamily="34" charset="0"/>
                <a:cs typeface="Arial" panose="020B0604020202020204" pitchFamily="34" charset="0"/>
              </a:rPr>
              <a:t>                          For queries, contact </a:t>
            </a:r>
            <a:r>
              <a:rPr lang="en-GB" sz="3600" b="0" i="0" dirty="0">
                <a:solidFill>
                  <a:srgbClr val="005EA5"/>
                </a:solidFill>
                <a:effectLst/>
                <a:latin typeface="Arial" panose="020B0604020202020204" pitchFamily="34" charset="0"/>
                <a:cs typeface="Arial" panose="020B0604020202020204" pitchFamily="34" charset="0"/>
              </a:rPr>
              <a:t>asthmaenquiries@nice.org.uk</a:t>
            </a:r>
            <a:endParaRPr lang="en-GB" sz="3600" dirty="0">
              <a:latin typeface="Arial" panose="020B0604020202020204" pitchFamily="34" charset="0"/>
              <a:cs typeface="Arial" panose="020B0604020202020204" pitchFamily="34" charset="0"/>
            </a:endParaRPr>
          </a:p>
          <a:p>
            <a:pPr marL="0" indent="0">
              <a:buNone/>
            </a:pPr>
            <a:endParaRPr lang="en-GB" dirty="0"/>
          </a:p>
          <a:p>
            <a:pPr marL="0" indent="0">
              <a:buNone/>
            </a:pPr>
            <a:endParaRPr lang="en-GB" dirty="0"/>
          </a:p>
          <a:p>
            <a:pPr marL="0" indent="0">
              <a:buNone/>
            </a:pPr>
            <a:endParaRPr lang="en-GB" dirty="0"/>
          </a:p>
        </p:txBody>
      </p:sp>
      <p:sp>
        <p:nvSpPr>
          <p:cNvPr id="5" name="Footer Placeholder 4">
            <a:extLst>
              <a:ext uri="{FF2B5EF4-FFF2-40B4-BE49-F238E27FC236}">
                <a16:creationId xmlns:a16="http://schemas.microsoft.com/office/drawing/2014/main" id="{3533EB1B-2FBF-4C60-2436-759590E721D5}"/>
              </a:ext>
            </a:extLst>
          </p:cNvPr>
          <p:cNvSpPr>
            <a:spLocks noGrp="1"/>
          </p:cNvSpPr>
          <p:nvPr>
            <p:ph type="ftr" sz="quarter" idx="13"/>
          </p:nvPr>
        </p:nvSpPr>
        <p:spPr/>
        <p:txBody>
          <a:bodyPr/>
          <a:lstStyle/>
          <a:p>
            <a:endParaRPr lang="en-US"/>
          </a:p>
        </p:txBody>
      </p:sp>
      <p:sp>
        <p:nvSpPr>
          <p:cNvPr id="6" name="Title 5">
            <a:extLst>
              <a:ext uri="{FF2B5EF4-FFF2-40B4-BE49-F238E27FC236}">
                <a16:creationId xmlns:a16="http://schemas.microsoft.com/office/drawing/2014/main" id="{A72BB985-6174-D918-6A73-5A9863BFC670}"/>
              </a:ext>
            </a:extLst>
          </p:cNvPr>
          <p:cNvSpPr>
            <a:spLocks noGrp="1"/>
          </p:cNvSpPr>
          <p:nvPr>
            <p:ph type="title"/>
          </p:nvPr>
        </p:nvSpPr>
        <p:spPr>
          <a:xfrm>
            <a:off x="1219200" y="304800"/>
            <a:ext cx="10439400" cy="661769"/>
          </a:xfrm>
        </p:spPr>
        <p:txBody>
          <a:bodyPr/>
          <a:lstStyle/>
          <a:p>
            <a:pPr algn="ctr"/>
            <a:r>
              <a:rPr lang="en-GB" dirty="0"/>
              <a:t>Find out more</a:t>
            </a:r>
          </a:p>
        </p:txBody>
      </p:sp>
      <p:sp>
        <p:nvSpPr>
          <p:cNvPr id="3" name="Date Placeholder 3">
            <a:extLst>
              <a:ext uri="{FF2B5EF4-FFF2-40B4-BE49-F238E27FC236}">
                <a16:creationId xmlns:a16="http://schemas.microsoft.com/office/drawing/2014/main" id="{1A75B899-C7EB-5CCA-682F-4ACE244EFB67}"/>
              </a:ext>
            </a:extLst>
          </p:cNvPr>
          <p:cNvSpPr>
            <a:spLocks noGrp="1"/>
          </p:cNvSpPr>
          <p:nvPr>
            <p:ph type="dt" sz="half" idx="12"/>
          </p:nvPr>
        </p:nvSpPr>
        <p:spPr>
          <a:xfrm>
            <a:off x="10210800" y="6400801"/>
            <a:ext cx="1447800" cy="304800"/>
          </a:xfrm>
        </p:spPr>
        <p:txBody>
          <a:bodyPr/>
          <a:lstStyle/>
          <a:p>
            <a:endParaRPr lang="en-US"/>
          </a:p>
        </p:txBody>
      </p:sp>
      <p:pic>
        <p:nvPicPr>
          <p:cNvPr id="7" name="Picture 6">
            <a:extLst>
              <a:ext uri="{FF2B5EF4-FFF2-40B4-BE49-F238E27FC236}">
                <a16:creationId xmlns:a16="http://schemas.microsoft.com/office/drawing/2014/main" id="{1048F91D-385A-444E-FC2A-3DC9F5E4CA2D}"/>
              </a:ext>
            </a:extLst>
          </p:cNvPr>
          <p:cNvPicPr>
            <a:picLocks noChangeAspect="1"/>
          </p:cNvPicPr>
          <p:nvPr/>
        </p:nvPicPr>
        <p:blipFill>
          <a:blip r:embed="rId6"/>
          <a:stretch>
            <a:fillRect/>
          </a:stretch>
        </p:blipFill>
        <p:spPr>
          <a:xfrm>
            <a:off x="6096000" y="6324568"/>
            <a:ext cx="5553850" cy="457264"/>
          </a:xfrm>
          <a:prstGeom prst="rect">
            <a:avLst/>
          </a:prstGeom>
        </p:spPr>
      </p:pic>
    </p:spTree>
    <p:extLst>
      <p:ext uri="{BB962C8B-B14F-4D97-AF65-F5344CB8AC3E}">
        <p14:creationId xmlns:p14="http://schemas.microsoft.com/office/powerpoint/2010/main" val="281576217"/>
      </p:ext>
    </p:extLst>
  </p:cSld>
  <p:clrMapOvr>
    <a:masterClrMapping/>
  </p:clrMapOvr>
</p:sld>
</file>

<file path=ppt/theme/_rels/theme4.xml.rels><?xml version="1.0" encoding="UTF-8" standalone="yes"?>
<Relationships xmlns="http://schemas.openxmlformats.org/package/2006/relationships"><Relationship Id="rId1" Type="http://schemas.openxmlformats.org/officeDocument/2006/relationships/image" Target="../media/image5.jpg"/></Relationships>
</file>

<file path=ppt/theme/theme1.xml><?xml version="1.0" encoding="utf-8"?>
<a:theme xmlns:a="http://schemas.openxmlformats.org/drawingml/2006/main" name="MAIN TITLE PAG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ONTENTS LAYOUT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EXT ONLY LAYOUT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IMAGE LAYOUT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a:blip xmlns:r="http://schemas.openxmlformats.org/officeDocument/2006/relationships" r:embed="rId1" cstate="print"/>
          <a:stretch>
            <a:fillRect/>
          </a:stretch>
        </a:blipFill>
      </a:spPr>
      <a:bodyPr wrap="square" lIns="0" tIns="0" rIns="0" bIns="0" rtlCol="0"/>
      <a:lstStyle>
        <a:defPPr>
          <a:defRPr/>
        </a:defPPr>
      </a:lstStyle>
    </a:spDef>
  </a:objectDefaults>
  <a:extraClrSchemeLst/>
</a:theme>
</file>

<file path=ppt/theme/theme5.xml><?xml version="1.0" encoding="utf-8"?>
<a:theme xmlns:a="http://schemas.openxmlformats.org/drawingml/2006/main" name="CONTENT DIVIDER LAYOU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CLOSING PAGE LAYOU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7.xml><?xml version="1.0" encoding="utf-8"?>
<a:theme xmlns:a="http://schemas.openxmlformats.org/drawingml/2006/main" name="1_TEXT ONLY LAYOUT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5692DC8A0C6A049BFBE823FE0C576E0" ma:contentTypeVersion="18" ma:contentTypeDescription="Create a new document." ma:contentTypeScope="" ma:versionID="ae820d685d54340475cfc822c947d238">
  <xsd:schema xmlns:xsd="http://www.w3.org/2001/XMLSchema" xmlns:xs="http://www.w3.org/2001/XMLSchema" xmlns:p="http://schemas.microsoft.com/office/2006/metadata/properties" xmlns:ns2="028b475b-98de-40c3-b0b2-1dade3d58967" xmlns:ns3="c6510bda-33df-4f81-b844-1d99bb44bb9a" targetNamespace="http://schemas.microsoft.com/office/2006/metadata/properties" ma:root="true" ma:fieldsID="b6b137d52bc96973869f7ba55342afd0" ns2:_="" ns3:_="">
    <xsd:import namespace="028b475b-98de-40c3-b0b2-1dade3d58967"/>
    <xsd:import namespace="c6510bda-33df-4f81-b844-1d99bb44bb9a"/>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3:SharedWithUsers" minOccurs="0"/>
                <xsd:element ref="ns3:SharedWithDetail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28b475b-98de-40c3-b0b2-1dade3d5896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35dbc9e2-c435-4064-a57e-50d340c2977a"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ternalName="MediaServiceLocation" ma:readOnly="true">
      <xsd:simpleType>
        <xsd:restriction base="dms:Text"/>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6510bda-33df-4f81-b844-1d99bb44bb9a"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70e6ce98-47b0-4e27-b575-093ef6cd471e}" ma:internalName="TaxCatchAll" ma:showField="CatchAllData" ma:web="c6510bda-33df-4f81-b844-1d99bb44bb9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28b475b-98de-40c3-b0b2-1dade3d58967">
      <Terms xmlns="http://schemas.microsoft.com/office/infopath/2007/PartnerControls"/>
    </lcf76f155ced4ddcb4097134ff3c332f>
    <TaxCatchAll xmlns="c6510bda-33df-4f81-b844-1d99bb44bb9a" xsi:nil="true"/>
  </documentManagement>
</p:properties>
</file>

<file path=customXml/itemProps1.xml><?xml version="1.0" encoding="utf-8"?>
<ds:datastoreItem xmlns:ds="http://schemas.openxmlformats.org/officeDocument/2006/customXml" ds:itemID="{01A1D5D6-CCD4-4A0C-8DE7-D335957E35E3}">
  <ds:schemaRefs>
    <ds:schemaRef ds:uri="028b475b-98de-40c3-b0b2-1dade3d58967"/>
    <ds:schemaRef ds:uri="c6510bda-33df-4f81-b844-1d99bb44bb9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CD025A95-32CD-4358-81AE-B80FC45DF36A}">
  <ds:schemaRefs>
    <ds:schemaRef ds:uri="http://schemas.microsoft.com/sharepoint/v3/contenttype/forms"/>
  </ds:schemaRefs>
</ds:datastoreItem>
</file>

<file path=customXml/itemProps3.xml><?xml version="1.0" encoding="utf-8"?>
<ds:datastoreItem xmlns:ds="http://schemas.openxmlformats.org/officeDocument/2006/customXml" ds:itemID="{CE6A0B90-2535-45D9-9F0A-30C3CBC603CB}">
  <ds:schemaRefs>
    <ds:schemaRef ds:uri="028b475b-98de-40c3-b0b2-1dade3d58967"/>
    <ds:schemaRef ds:uri="c6510bda-33df-4f81-b844-1d99bb44bb9a"/>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73</TotalTime>
  <Words>1088</Words>
  <Application>Microsoft Office PowerPoint</Application>
  <PresentationFormat>Widescreen</PresentationFormat>
  <Paragraphs>122</Paragraphs>
  <Slides>16</Slides>
  <Notes>0</Notes>
  <HiddenSlides>0</HiddenSlides>
  <MMClips>0</MMClips>
  <ScaleCrop>false</ScaleCrop>
  <HeadingPairs>
    <vt:vector size="6" baseType="variant">
      <vt:variant>
        <vt:lpstr>Fonts Used</vt:lpstr>
      </vt:variant>
      <vt:variant>
        <vt:i4>4</vt:i4>
      </vt:variant>
      <vt:variant>
        <vt:lpstr>Theme</vt:lpstr>
      </vt:variant>
      <vt:variant>
        <vt:i4>7</vt:i4>
      </vt:variant>
      <vt:variant>
        <vt:lpstr>Slide Titles</vt:lpstr>
      </vt:variant>
      <vt:variant>
        <vt:i4>16</vt:i4>
      </vt:variant>
    </vt:vector>
  </HeadingPairs>
  <TitlesOfParts>
    <vt:vector size="27" baseType="lpstr">
      <vt:lpstr>Aptos</vt:lpstr>
      <vt:lpstr>Arial</vt:lpstr>
      <vt:lpstr>Calibri</vt:lpstr>
      <vt:lpstr>Wingdings</vt:lpstr>
      <vt:lpstr>MAIN TITLE PAGE</vt:lpstr>
      <vt:lpstr>CONTENTS LAYOUTS</vt:lpstr>
      <vt:lpstr>TEXT ONLY LAYOUTS</vt:lpstr>
      <vt:lpstr>IMAGE LAYOUTS</vt:lpstr>
      <vt:lpstr>CONTENT DIVIDER LAYOUT</vt:lpstr>
      <vt:lpstr>CLOSING PAGE LAYOUT</vt:lpstr>
      <vt:lpstr>1_TEXT ONLY LAYOUTS</vt:lpstr>
      <vt:lpstr>PowerPoint Presentation</vt:lpstr>
      <vt:lpstr>Introduction to the guideline</vt:lpstr>
      <vt:lpstr>Diagnosis of chronic asthma in all patients – key points</vt:lpstr>
      <vt:lpstr>Initial treatment and objective tests for acute presentation (adult &amp; CYP patients)</vt:lpstr>
      <vt:lpstr>Objective tests for diagnosing patient (16 years&gt;)</vt:lpstr>
      <vt:lpstr>Diagnosis of chronic asthma in children under 5</vt:lpstr>
      <vt:lpstr>Objective tests for diagnosing children aged 5 -16</vt:lpstr>
      <vt:lpstr>Monitoring asthma control</vt:lpstr>
      <vt:lpstr>Uncontrolled asthma</vt:lpstr>
      <vt:lpstr>Treatment of chronic asthma (12&gt; years) </vt:lpstr>
      <vt:lpstr>Treatment pathway (12&gt; years) </vt:lpstr>
      <vt:lpstr>Treatment of chronic asthma – children 5 - 11</vt:lpstr>
      <vt:lpstr>Treatment pathway: children 5 - 11</vt:lpstr>
      <vt:lpstr>Treatment of chronic asthma in children under 5</vt:lpstr>
      <vt:lpstr>Treatment pathway: children under 5</vt:lpstr>
      <vt:lpstr>Find out more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Deborah Broughton</dc:creator>
  <cp:lastModifiedBy>Miguel Souto</cp:lastModifiedBy>
  <cp:revision>1</cp:revision>
  <dcterms:created xsi:type="dcterms:W3CDTF">2017-05-17T16:00:43Z</dcterms:created>
  <dcterms:modified xsi:type="dcterms:W3CDTF">2025-04-04T12:55:05Z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2017-04-18T00:00:00Z</vt:filetime>
  </property>
  <property fmtid="{D5CDD505-2E9C-101B-9397-08002B2CF9AE}" pid="3" name="Creator">
    <vt:lpwstr>Adobe InDesign CC 2017 (Macintosh)</vt:lpwstr>
  </property>
  <property fmtid="{D5CDD505-2E9C-101B-9397-08002B2CF9AE}" pid="4" name="LastSaved">
    <vt:filetime>2017-05-17T00:00:00Z</vt:filetime>
  </property>
  <property fmtid="{D5CDD505-2E9C-101B-9397-08002B2CF9AE}" pid="5" name="ContentTypeId">
    <vt:lpwstr>0x01010035692DC8A0C6A049BFBE823FE0C576E0</vt:lpwstr>
  </property>
  <property fmtid="{D5CDD505-2E9C-101B-9397-08002B2CF9AE}" pid="6" name="Order">
    <vt:r8>600</vt:r8>
  </property>
  <property fmtid="{D5CDD505-2E9C-101B-9397-08002B2CF9AE}" pid="7" name="MediaServiceImageTags">
    <vt:lpwstr/>
  </property>
</Properties>
</file>